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61" r:id="rId6"/>
    <p:sldId id="259" r:id="rId7"/>
    <p:sldId id="280" r:id="rId8"/>
    <p:sldId id="262" r:id="rId9"/>
    <p:sldId id="310" r:id="rId10"/>
    <p:sldId id="263" r:id="rId11"/>
    <p:sldId id="264" r:id="rId12"/>
    <p:sldId id="282" r:id="rId13"/>
    <p:sldId id="266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3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1746"/>
  </p:clrMru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42D9E4-6E87-45F2-AF51-2F8F18E9FE0C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0FBFC1-1B23-46B8-9606-C3EA71B08C17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определение цели, функций, задач и состава подразделений финансовой службы</a:t>
          </a:r>
          <a:endParaRPr lang="ru-RU" sz="1400" dirty="0">
            <a:solidFill>
              <a:schemeClr val="tx1"/>
            </a:solidFill>
          </a:endParaRPr>
        </a:p>
      </dgm:t>
    </dgm:pt>
    <dgm:pt modelId="{6988BDF2-703C-4539-B37B-17761BD782E5}" type="parTrans" cxnId="{A5676AEC-DC51-4A29-ABC3-E169A7BFFF8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33D6CC6-4AAB-4F64-BFCE-18A44E7ABDF8}" type="sibTrans" cxnId="{A5676AEC-DC51-4A29-ABC3-E169A7BFFF8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A3BF141-FCA4-4705-8DD4-176310E2B684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организацию информационного и кадрового обеспечения финансовой службы</a:t>
          </a:r>
          <a:endParaRPr lang="ru-RU" sz="1400" dirty="0">
            <a:solidFill>
              <a:schemeClr val="tx1"/>
            </a:solidFill>
          </a:endParaRPr>
        </a:p>
      </dgm:t>
    </dgm:pt>
    <dgm:pt modelId="{6B85A415-6F84-40E6-83E2-B2A15D545103}" type="parTrans" cxnId="{72F54793-098F-42FB-984D-5F7896BAD7F1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64318B5-848A-468A-898A-E246432D22AB}" type="sibTrans" cxnId="{72F54793-098F-42FB-984D-5F7896BAD7F1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41724EB-5057-4BDC-8ECD-6555D7C2365B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техническое оснащение финансовой службы</a:t>
          </a:r>
          <a:endParaRPr lang="ru-RU" sz="1400" dirty="0">
            <a:solidFill>
              <a:schemeClr val="tx1"/>
            </a:solidFill>
          </a:endParaRPr>
        </a:p>
      </dgm:t>
    </dgm:pt>
    <dgm:pt modelId="{5D7F1092-6AB9-4D39-B661-1253E1FA6780}" type="parTrans" cxnId="{9357AA4F-A040-43F3-AC7A-49B7093E6485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DC48921F-8CF7-46D7-9531-215110046221}" type="sibTrans" cxnId="{9357AA4F-A040-43F3-AC7A-49B7093E6485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9B93A17-1C83-4DDF-9471-A7CB8D976909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разработку и утверждение документов, регламентирующих деятельность финансовой службы</a:t>
          </a:r>
          <a:endParaRPr lang="ru-RU" sz="1400" dirty="0">
            <a:solidFill>
              <a:schemeClr val="tx1"/>
            </a:solidFill>
          </a:endParaRPr>
        </a:p>
      </dgm:t>
    </dgm:pt>
    <dgm:pt modelId="{496D57DE-E16E-4BEE-AAF6-D4CAA2957F3E}" type="parTrans" cxnId="{BB291E63-5AF3-457A-B8EC-13924B152F2C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A2A309CF-0798-4AA0-AC68-A4955F5CBF30}" type="sibTrans" cxnId="{BB291E63-5AF3-457A-B8EC-13924B152F2C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B8558B6B-CC23-49CA-9C5B-B3CD8461CD25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составление должностных инструкций для сотрудников финансовой службы</a:t>
          </a:r>
          <a:endParaRPr lang="ru-RU" sz="1400" dirty="0">
            <a:solidFill>
              <a:schemeClr val="tx1"/>
            </a:solidFill>
          </a:endParaRPr>
        </a:p>
      </dgm:t>
    </dgm:pt>
    <dgm:pt modelId="{C3F1A79A-52D1-4910-952F-910EEF3FBE2D}" type="parTrans" cxnId="{2009C7A4-63BD-4080-B800-FB19DACF815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D1B1B50-3678-46C1-84F6-3793B2B58F56}" type="sibTrans" cxnId="{2009C7A4-63BD-4080-B800-FB19DACF815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274CDC1F-4BAE-4569-8ACA-89323BB24BA1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наделение финансовой службы организационно-управленческими и контрольно-аналитическими функциями</a:t>
          </a:r>
          <a:endParaRPr lang="ru-RU" sz="1400" dirty="0">
            <a:solidFill>
              <a:schemeClr val="tx1"/>
            </a:solidFill>
          </a:endParaRPr>
        </a:p>
      </dgm:t>
    </dgm:pt>
    <dgm:pt modelId="{CFBD52FA-E688-46BF-8736-8AB35940B2A0}" type="parTrans" cxnId="{E4299D1B-1C3B-45B8-A3C1-94C0A149E082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DFCA699-C743-4ED9-B1DB-A557B72ED6E9}" type="sibTrans" cxnId="{E4299D1B-1C3B-45B8-A3C1-94C0A149E082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6EBE10C-3508-4C50-AE0C-E85CDC6F8F76}" type="pres">
      <dgm:prSet presAssocID="{DB42D9E4-6E87-45F2-AF51-2F8F18E9FE0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03AF8F-6335-4EAA-967E-11C27D170F6A}" type="pres">
      <dgm:prSet presAssocID="{DA0FBFC1-1B23-46B8-9606-C3EA71B08C17}" presName="parentLin" presStyleCnt="0"/>
      <dgm:spPr/>
    </dgm:pt>
    <dgm:pt modelId="{2AB20EC8-AF78-4ADF-9DFC-5857A81391EA}" type="pres">
      <dgm:prSet presAssocID="{DA0FBFC1-1B23-46B8-9606-C3EA71B08C1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BBC822D-2899-447E-9729-CA47155F8399}" type="pres">
      <dgm:prSet presAssocID="{DA0FBFC1-1B23-46B8-9606-C3EA71B08C1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F2B-0D3A-4B2E-A37A-BB9F529836D6}" type="pres">
      <dgm:prSet presAssocID="{DA0FBFC1-1B23-46B8-9606-C3EA71B08C17}" presName="negativeSpace" presStyleCnt="0"/>
      <dgm:spPr/>
    </dgm:pt>
    <dgm:pt modelId="{E73787D5-BB64-450F-A31E-6FE5312CC4B8}" type="pres">
      <dgm:prSet presAssocID="{DA0FBFC1-1B23-46B8-9606-C3EA71B08C17}" presName="childText" presStyleLbl="conFgAcc1" presStyleIdx="0" presStyleCnt="6">
        <dgm:presLayoutVars>
          <dgm:bulletEnabled val="1"/>
        </dgm:presLayoutVars>
      </dgm:prSet>
      <dgm:spPr/>
    </dgm:pt>
    <dgm:pt modelId="{B3F06E11-227F-4992-BE9C-48768ABDF09A}" type="pres">
      <dgm:prSet presAssocID="{833D6CC6-4AAB-4F64-BFCE-18A44E7ABDF8}" presName="spaceBetweenRectangles" presStyleCnt="0"/>
      <dgm:spPr/>
    </dgm:pt>
    <dgm:pt modelId="{D3A624B5-58ED-480E-B964-4488FA25E592}" type="pres">
      <dgm:prSet presAssocID="{89B93A17-1C83-4DDF-9471-A7CB8D976909}" presName="parentLin" presStyleCnt="0"/>
      <dgm:spPr/>
    </dgm:pt>
    <dgm:pt modelId="{AC21C177-D05E-4DEE-AA43-0A47597C0F82}" type="pres">
      <dgm:prSet presAssocID="{89B93A17-1C83-4DDF-9471-A7CB8D976909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76205E6-9739-4F37-8014-61F06444AE7B}" type="pres">
      <dgm:prSet presAssocID="{89B93A17-1C83-4DDF-9471-A7CB8D97690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FA5D5-7232-4079-846A-E44102542A30}" type="pres">
      <dgm:prSet presAssocID="{89B93A17-1C83-4DDF-9471-A7CB8D976909}" presName="negativeSpace" presStyleCnt="0"/>
      <dgm:spPr/>
    </dgm:pt>
    <dgm:pt modelId="{8CD14951-614A-4BB7-B7F5-A9595B08EB48}" type="pres">
      <dgm:prSet presAssocID="{89B93A17-1C83-4DDF-9471-A7CB8D976909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B095C-F41B-464C-BC38-001501105A05}" type="pres">
      <dgm:prSet presAssocID="{A2A309CF-0798-4AA0-AC68-A4955F5CBF30}" presName="spaceBetweenRectangles" presStyleCnt="0"/>
      <dgm:spPr/>
    </dgm:pt>
    <dgm:pt modelId="{B99DD7E2-4718-4541-BC86-68C060249614}" type="pres">
      <dgm:prSet presAssocID="{B8558B6B-CC23-49CA-9C5B-B3CD8461CD25}" presName="parentLin" presStyleCnt="0"/>
      <dgm:spPr/>
    </dgm:pt>
    <dgm:pt modelId="{AED43271-3E52-4C3D-9CC1-8A554D187E8B}" type="pres">
      <dgm:prSet presAssocID="{B8558B6B-CC23-49CA-9C5B-B3CD8461CD25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FC5D09D-4A36-49AD-9CCA-E2D10ADE4DA9}" type="pres">
      <dgm:prSet presAssocID="{B8558B6B-CC23-49CA-9C5B-B3CD8461CD2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59A641-C4AB-4888-A776-62BA416676E1}" type="pres">
      <dgm:prSet presAssocID="{B8558B6B-CC23-49CA-9C5B-B3CD8461CD25}" presName="negativeSpace" presStyleCnt="0"/>
      <dgm:spPr/>
    </dgm:pt>
    <dgm:pt modelId="{600B6AAF-FCCB-497A-BB5C-B926E9C21C0E}" type="pres">
      <dgm:prSet presAssocID="{B8558B6B-CC23-49CA-9C5B-B3CD8461CD25}" presName="childText" presStyleLbl="conFgAcc1" presStyleIdx="2" presStyleCnt="6">
        <dgm:presLayoutVars>
          <dgm:bulletEnabled val="1"/>
        </dgm:presLayoutVars>
      </dgm:prSet>
      <dgm:spPr/>
    </dgm:pt>
    <dgm:pt modelId="{440B26F2-3C1A-4F01-B30C-25166FDB7DBC}" type="pres">
      <dgm:prSet presAssocID="{0D1B1B50-3678-46C1-84F6-3793B2B58F56}" presName="spaceBetweenRectangles" presStyleCnt="0"/>
      <dgm:spPr/>
    </dgm:pt>
    <dgm:pt modelId="{38157B31-105F-483B-A161-D2A5D7788F20}" type="pres">
      <dgm:prSet presAssocID="{9A3BF141-FCA4-4705-8DD4-176310E2B684}" presName="parentLin" presStyleCnt="0"/>
      <dgm:spPr/>
    </dgm:pt>
    <dgm:pt modelId="{E90AC66A-A9BC-4F09-ACFF-98603B1C015D}" type="pres">
      <dgm:prSet presAssocID="{9A3BF141-FCA4-4705-8DD4-176310E2B684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47BED7C2-12AA-4EAE-99D2-5FC01E61776D}" type="pres">
      <dgm:prSet presAssocID="{9A3BF141-FCA4-4705-8DD4-176310E2B68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03E4A-4E10-4C90-BFDA-37C41DB91BBF}" type="pres">
      <dgm:prSet presAssocID="{9A3BF141-FCA4-4705-8DD4-176310E2B684}" presName="negativeSpace" presStyleCnt="0"/>
      <dgm:spPr/>
    </dgm:pt>
    <dgm:pt modelId="{08CE122B-B9E0-46C4-BE14-4B1F71FC14F1}" type="pres">
      <dgm:prSet presAssocID="{9A3BF141-FCA4-4705-8DD4-176310E2B684}" presName="childText" presStyleLbl="conFgAcc1" presStyleIdx="3" presStyleCnt="6">
        <dgm:presLayoutVars>
          <dgm:bulletEnabled val="1"/>
        </dgm:presLayoutVars>
      </dgm:prSet>
      <dgm:spPr/>
    </dgm:pt>
    <dgm:pt modelId="{26C6BD56-C54C-4E97-ADC9-C02DF5FD58C8}" type="pres">
      <dgm:prSet presAssocID="{964318B5-848A-468A-898A-E246432D22AB}" presName="spaceBetweenRectangles" presStyleCnt="0"/>
      <dgm:spPr/>
    </dgm:pt>
    <dgm:pt modelId="{401E45B6-6A1B-41CF-AD71-471AC2DAEA8E}" type="pres">
      <dgm:prSet presAssocID="{841724EB-5057-4BDC-8ECD-6555D7C2365B}" presName="parentLin" presStyleCnt="0"/>
      <dgm:spPr/>
    </dgm:pt>
    <dgm:pt modelId="{BC236FCB-2295-4412-89E5-01C505F9F3FD}" type="pres">
      <dgm:prSet presAssocID="{841724EB-5057-4BDC-8ECD-6555D7C2365B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68CAE030-2C29-4300-A97B-BBD4F44A0F4C}" type="pres">
      <dgm:prSet presAssocID="{841724EB-5057-4BDC-8ECD-6555D7C2365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7D9AF-3410-4BCB-AF35-16913A6C07BD}" type="pres">
      <dgm:prSet presAssocID="{841724EB-5057-4BDC-8ECD-6555D7C2365B}" presName="negativeSpace" presStyleCnt="0"/>
      <dgm:spPr/>
    </dgm:pt>
    <dgm:pt modelId="{C4518C85-5D48-4811-BF0B-396E4184719F}" type="pres">
      <dgm:prSet presAssocID="{841724EB-5057-4BDC-8ECD-6555D7C2365B}" presName="childText" presStyleLbl="conFgAcc1" presStyleIdx="4" presStyleCnt="6">
        <dgm:presLayoutVars>
          <dgm:bulletEnabled val="1"/>
        </dgm:presLayoutVars>
      </dgm:prSet>
      <dgm:spPr/>
    </dgm:pt>
    <dgm:pt modelId="{C06E8613-CE80-4D8B-B9DF-13BA51F5540E}" type="pres">
      <dgm:prSet presAssocID="{DC48921F-8CF7-46D7-9531-215110046221}" presName="spaceBetweenRectangles" presStyleCnt="0"/>
      <dgm:spPr/>
    </dgm:pt>
    <dgm:pt modelId="{6CA937D6-E215-4E33-AE8F-BAAB856850E4}" type="pres">
      <dgm:prSet presAssocID="{274CDC1F-4BAE-4569-8ACA-89323BB24BA1}" presName="parentLin" presStyleCnt="0"/>
      <dgm:spPr/>
    </dgm:pt>
    <dgm:pt modelId="{C34E213C-21D1-49E2-9E85-49C0EE87BDEA}" type="pres">
      <dgm:prSet presAssocID="{274CDC1F-4BAE-4569-8ACA-89323BB24BA1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E65A551E-26D0-4D2A-8CF5-9727A32C2DC3}" type="pres">
      <dgm:prSet presAssocID="{274CDC1F-4BAE-4569-8ACA-89323BB24BA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01C21-A5E2-45D6-8281-EAEC1FA2B819}" type="pres">
      <dgm:prSet presAssocID="{274CDC1F-4BAE-4569-8ACA-89323BB24BA1}" presName="negativeSpace" presStyleCnt="0"/>
      <dgm:spPr/>
    </dgm:pt>
    <dgm:pt modelId="{BB306FE6-4B28-4550-9405-B0DCDFE324EC}" type="pres">
      <dgm:prSet presAssocID="{274CDC1F-4BAE-4569-8ACA-89323BB24BA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E67F111-EABF-4894-889A-956C75E69B8A}" type="presOf" srcId="{89B93A17-1C83-4DDF-9471-A7CB8D976909}" destId="{376205E6-9739-4F37-8014-61F06444AE7B}" srcOrd="1" destOrd="0" presId="urn:microsoft.com/office/officeart/2005/8/layout/list1"/>
    <dgm:cxn modelId="{72F54793-098F-42FB-984D-5F7896BAD7F1}" srcId="{DB42D9E4-6E87-45F2-AF51-2F8F18E9FE0C}" destId="{9A3BF141-FCA4-4705-8DD4-176310E2B684}" srcOrd="3" destOrd="0" parTransId="{6B85A415-6F84-40E6-83E2-B2A15D545103}" sibTransId="{964318B5-848A-468A-898A-E246432D22AB}"/>
    <dgm:cxn modelId="{38803A8E-B0AD-4063-AFFB-2F849C42312C}" type="presOf" srcId="{DB42D9E4-6E87-45F2-AF51-2F8F18E9FE0C}" destId="{86EBE10C-3508-4C50-AE0C-E85CDC6F8F76}" srcOrd="0" destOrd="0" presId="urn:microsoft.com/office/officeart/2005/8/layout/list1"/>
    <dgm:cxn modelId="{806EF833-CCE0-48D1-B8D0-942C49748D79}" type="presOf" srcId="{841724EB-5057-4BDC-8ECD-6555D7C2365B}" destId="{BC236FCB-2295-4412-89E5-01C505F9F3FD}" srcOrd="0" destOrd="0" presId="urn:microsoft.com/office/officeart/2005/8/layout/list1"/>
    <dgm:cxn modelId="{9357AA4F-A040-43F3-AC7A-49B7093E6485}" srcId="{DB42D9E4-6E87-45F2-AF51-2F8F18E9FE0C}" destId="{841724EB-5057-4BDC-8ECD-6555D7C2365B}" srcOrd="4" destOrd="0" parTransId="{5D7F1092-6AB9-4D39-B661-1253E1FA6780}" sibTransId="{DC48921F-8CF7-46D7-9531-215110046221}"/>
    <dgm:cxn modelId="{1D87FA3A-1CFE-44E2-A05C-DD1EE353499B}" type="presOf" srcId="{9A3BF141-FCA4-4705-8DD4-176310E2B684}" destId="{47BED7C2-12AA-4EAE-99D2-5FC01E61776D}" srcOrd="1" destOrd="0" presId="urn:microsoft.com/office/officeart/2005/8/layout/list1"/>
    <dgm:cxn modelId="{0E12F507-24AF-47B7-8180-D04AFA673AB1}" type="presOf" srcId="{841724EB-5057-4BDC-8ECD-6555D7C2365B}" destId="{68CAE030-2C29-4300-A97B-BBD4F44A0F4C}" srcOrd="1" destOrd="0" presId="urn:microsoft.com/office/officeart/2005/8/layout/list1"/>
    <dgm:cxn modelId="{0740C497-CCD9-4BD2-86D5-B519EABA3A99}" type="presOf" srcId="{DA0FBFC1-1B23-46B8-9606-C3EA71B08C17}" destId="{7BBC822D-2899-447E-9729-CA47155F8399}" srcOrd="1" destOrd="0" presId="urn:microsoft.com/office/officeart/2005/8/layout/list1"/>
    <dgm:cxn modelId="{2009C7A4-63BD-4080-B800-FB19DACF815A}" srcId="{DB42D9E4-6E87-45F2-AF51-2F8F18E9FE0C}" destId="{B8558B6B-CC23-49CA-9C5B-B3CD8461CD25}" srcOrd="2" destOrd="0" parTransId="{C3F1A79A-52D1-4910-952F-910EEF3FBE2D}" sibTransId="{0D1B1B50-3678-46C1-84F6-3793B2B58F56}"/>
    <dgm:cxn modelId="{9D0C7AAB-71B4-44BA-8593-13CB627805E9}" type="presOf" srcId="{DA0FBFC1-1B23-46B8-9606-C3EA71B08C17}" destId="{2AB20EC8-AF78-4ADF-9DFC-5857A81391EA}" srcOrd="0" destOrd="0" presId="urn:microsoft.com/office/officeart/2005/8/layout/list1"/>
    <dgm:cxn modelId="{BB291E63-5AF3-457A-B8EC-13924B152F2C}" srcId="{DB42D9E4-6E87-45F2-AF51-2F8F18E9FE0C}" destId="{89B93A17-1C83-4DDF-9471-A7CB8D976909}" srcOrd="1" destOrd="0" parTransId="{496D57DE-E16E-4BEE-AAF6-D4CAA2957F3E}" sibTransId="{A2A309CF-0798-4AA0-AC68-A4955F5CBF30}"/>
    <dgm:cxn modelId="{8D4AFCC1-E922-4346-987E-835AC040538D}" type="presOf" srcId="{B8558B6B-CC23-49CA-9C5B-B3CD8461CD25}" destId="{3FC5D09D-4A36-49AD-9CCA-E2D10ADE4DA9}" srcOrd="1" destOrd="0" presId="urn:microsoft.com/office/officeart/2005/8/layout/list1"/>
    <dgm:cxn modelId="{47DCBE67-E562-4381-9F66-97AEDD4BC616}" type="presOf" srcId="{89B93A17-1C83-4DDF-9471-A7CB8D976909}" destId="{AC21C177-D05E-4DEE-AA43-0A47597C0F82}" srcOrd="0" destOrd="0" presId="urn:microsoft.com/office/officeart/2005/8/layout/list1"/>
    <dgm:cxn modelId="{ADE87869-BA1A-47BC-B02E-9B29D85BD80D}" type="presOf" srcId="{B8558B6B-CC23-49CA-9C5B-B3CD8461CD25}" destId="{AED43271-3E52-4C3D-9CC1-8A554D187E8B}" srcOrd="0" destOrd="0" presId="urn:microsoft.com/office/officeart/2005/8/layout/list1"/>
    <dgm:cxn modelId="{2C3D3443-B43B-44D1-8F60-3C5A4C662A5C}" type="presOf" srcId="{274CDC1F-4BAE-4569-8ACA-89323BB24BA1}" destId="{C34E213C-21D1-49E2-9E85-49C0EE87BDEA}" srcOrd="0" destOrd="0" presId="urn:microsoft.com/office/officeart/2005/8/layout/list1"/>
    <dgm:cxn modelId="{E4299D1B-1C3B-45B8-A3C1-94C0A149E082}" srcId="{DB42D9E4-6E87-45F2-AF51-2F8F18E9FE0C}" destId="{274CDC1F-4BAE-4569-8ACA-89323BB24BA1}" srcOrd="5" destOrd="0" parTransId="{CFBD52FA-E688-46BF-8736-8AB35940B2A0}" sibTransId="{9DFCA699-C743-4ED9-B1DB-A557B72ED6E9}"/>
    <dgm:cxn modelId="{3D446A1F-C2CA-4CB0-9AD0-CBB4DD31984B}" type="presOf" srcId="{9A3BF141-FCA4-4705-8DD4-176310E2B684}" destId="{E90AC66A-A9BC-4F09-ACFF-98603B1C015D}" srcOrd="0" destOrd="0" presId="urn:microsoft.com/office/officeart/2005/8/layout/list1"/>
    <dgm:cxn modelId="{7E037D3B-251C-46D6-A3BD-050EDC7AD031}" type="presOf" srcId="{274CDC1F-4BAE-4569-8ACA-89323BB24BA1}" destId="{E65A551E-26D0-4D2A-8CF5-9727A32C2DC3}" srcOrd="1" destOrd="0" presId="urn:microsoft.com/office/officeart/2005/8/layout/list1"/>
    <dgm:cxn modelId="{A5676AEC-DC51-4A29-ABC3-E169A7BFFF86}" srcId="{DB42D9E4-6E87-45F2-AF51-2F8F18E9FE0C}" destId="{DA0FBFC1-1B23-46B8-9606-C3EA71B08C17}" srcOrd="0" destOrd="0" parTransId="{6988BDF2-703C-4539-B37B-17761BD782E5}" sibTransId="{833D6CC6-4AAB-4F64-BFCE-18A44E7ABDF8}"/>
    <dgm:cxn modelId="{758F1EE4-B89C-4FDB-BDB2-6F59357D0120}" type="presParOf" srcId="{86EBE10C-3508-4C50-AE0C-E85CDC6F8F76}" destId="{8903AF8F-6335-4EAA-967E-11C27D170F6A}" srcOrd="0" destOrd="0" presId="urn:microsoft.com/office/officeart/2005/8/layout/list1"/>
    <dgm:cxn modelId="{AC2A28DA-8FB4-4AE9-A51B-377CED143F4F}" type="presParOf" srcId="{8903AF8F-6335-4EAA-967E-11C27D170F6A}" destId="{2AB20EC8-AF78-4ADF-9DFC-5857A81391EA}" srcOrd="0" destOrd="0" presId="urn:microsoft.com/office/officeart/2005/8/layout/list1"/>
    <dgm:cxn modelId="{AACB96CC-4317-4F0F-A56C-2E05FC8DA60D}" type="presParOf" srcId="{8903AF8F-6335-4EAA-967E-11C27D170F6A}" destId="{7BBC822D-2899-447E-9729-CA47155F8399}" srcOrd="1" destOrd="0" presId="urn:microsoft.com/office/officeart/2005/8/layout/list1"/>
    <dgm:cxn modelId="{E4CF5ADA-4A2B-495C-921E-EA4211C60DBE}" type="presParOf" srcId="{86EBE10C-3508-4C50-AE0C-E85CDC6F8F76}" destId="{4C890F2B-0D3A-4B2E-A37A-BB9F529836D6}" srcOrd="1" destOrd="0" presId="urn:microsoft.com/office/officeart/2005/8/layout/list1"/>
    <dgm:cxn modelId="{DC4629B9-8A7E-470D-8E3E-EAF10B10212D}" type="presParOf" srcId="{86EBE10C-3508-4C50-AE0C-E85CDC6F8F76}" destId="{E73787D5-BB64-450F-A31E-6FE5312CC4B8}" srcOrd="2" destOrd="0" presId="urn:microsoft.com/office/officeart/2005/8/layout/list1"/>
    <dgm:cxn modelId="{71A70F68-F386-4649-94D0-15EB6033802B}" type="presParOf" srcId="{86EBE10C-3508-4C50-AE0C-E85CDC6F8F76}" destId="{B3F06E11-227F-4992-BE9C-48768ABDF09A}" srcOrd="3" destOrd="0" presId="urn:microsoft.com/office/officeart/2005/8/layout/list1"/>
    <dgm:cxn modelId="{DC876CE4-9D32-4D72-BF49-ED21D3E6A521}" type="presParOf" srcId="{86EBE10C-3508-4C50-AE0C-E85CDC6F8F76}" destId="{D3A624B5-58ED-480E-B964-4488FA25E592}" srcOrd="4" destOrd="0" presId="urn:microsoft.com/office/officeart/2005/8/layout/list1"/>
    <dgm:cxn modelId="{E113BF2A-37BA-49AB-BF34-B8EC106FE27F}" type="presParOf" srcId="{D3A624B5-58ED-480E-B964-4488FA25E592}" destId="{AC21C177-D05E-4DEE-AA43-0A47597C0F82}" srcOrd="0" destOrd="0" presId="urn:microsoft.com/office/officeart/2005/8/layout/list1"/>
    <dgm:cxn modelId="{08C132FD-1130-489E-8155-1264DA5FBB2F}" type="presParOf" srcId="{D3A624B5-58ED-480E-B964-4488FA25E592}" destId="{376205E6-9739-4F37-8014-61F06444AE7B}" srcOrd="1" destOrd="0" presId="urn:microsoft.com/office/officeart/2005/8/layout/list1"/>
    <dgm:cxn modelId="{5243B9B0-A860-46FE-AA98-21547D45D185}" type="presParOf" srcId="{86EBE10C-3508-4C50-AE0C-E85CDC6F8F76}" destId="{0F3FA5D5-7232-4079-846A-E44102542A30}" srcOrd="5" destOrd="0" presId="urn:microsoft.com/office/officeart/2005/8/layout/list1"/>
    <dgm:cxn modelId="{5E114C30-656E-4766-A15D-ED40FA0F16D5}" type="presParOf" srcId="{86EBE10C-3508-4C50-AE0C-E85CDC6F8F76}" destId="{8CD14951-614A-4BB7-B7F5-A9595B08EB48}" srcOrd="6" destOrd="0" presId="urn:microsoft.com/office/officeart/2005/8/layout/list1"/>
    <dgm:cxn modelId="{94D6BB31-F7EB-4F59-88BC-7B8D4F4B2FF9}" type="presParOf" srcId="{86EBE10C-3508-4C50-AE0C-E85CDC6F8F76}" destId="{3E7B095C-F41B-464C-BC38-001501105A05}" srcOrd="7" destOrd="0" presId="urn:microsoft.com/office/officeart/2005/8/layout/list1"/>
    <dgm:cxn modelId="{550E50B2-26A6-47CA-B6E1-48CF369FB63A}" type="presParOf" srcId="{86EBE10C-3508-4C50-AE0C-E85CDC6F8F76}" destId="{B99DD7E2-4718-4541-BC86-68C060249614}" srcOrd="8" destOrd="0" presId="urn:microsoft.com/office/officeart/2005/8/layout/list1"/>
    <dgm:cxn modelId="{42A9DCA9-43FD-4DA5-8C6F-6BA45607091E}" type="presParOf" srcId="{B99DD7E2-4718-4541-BC86-68C060249614}" destId="{AED43271-3E52-4C3D-9CC1-8A554D187E8B}" srcOrd="0" destOrd="0" presId="urn:microsoft.com/office/officeart/2005/8/layout/list1"/>
    <dgm:cxn modelId="{E702B411-8F8B-498A-833F-80FE2A0E32B0}" type="presParOf" srcId="{B99DD7E2-4718-4541-BC86-68C060249614}" destId="{3FC5D09D-4A36-49AD-9CCA-E2D10ADE4DA9}" srcOrd="1" destOrd="0" presId="urn:microsoft.com/office/officeart/2005/8/layout/list1"/>
    <dgm:cxn modelId="{4A625E5E-F630-43EE-AF8A-7323FD299842}" type="presParOf" srcId="{86EBE10C-3508-4C50-AE0C-E85CDC6F8F76}" destId="{D059A641-C4AB-4888-A776-62BA416676E1}" srcOrd="9" destOrd="0" presId="urn:microsoft.com/office/officeart/2005/8/layout/list1"/>
    <dgm:cxn modelId="{F532B317-070E-4F84-A3FA-70CC0BA6C667}" type="presParOf" srcId="{86EBE10C-3508-4C50-AE0C-E85CDC6F8F76}" destId="{600B6AAF-FCCB-497A-BB5C-B926E9C21C0E}" srcOrd="10" destOrd="0" presId="urn:microsoft.com/office/officeart/2005/8/layout/list1"/>
    <dgm:cxn modelId="{B10C2ECB-AC5D-4BAC-B6F5-2F05A83FE4AF}" type="presParOf" srcId="{86EBE10C-3508-4C50-AE0C-E85CDC6F8F76}" destId="{440B26F2-3C1A-4F01-B30C-25166FDB7DBC}" srcOrd="11" destOrd="0" presId="urn:microsoft.com/office/officeart/2005/8/layout/list1"/>
    <dgm:cxn modelId="{C887C7B9-207B-4346-AD8A-8B0C9D869929}" type="presParOf" srcId="{86EBE10C-3508-4C50-AE0C-E85CDC6F8F76}" destId="{38157B31-105F-483B-A161-D2A5D7788F20}" srcOrd="12" destOrd="0" presId="urn:microsoft.com/office/officeart/2005/8/layout/list1"/>
    <dgm:cxn modelId="{09F1D675-E0F4-407D-B012-99D60588133B}" type="presParOf" srcId="{38157B31-105F-483B-A161-D2A5D7788F20}" destId="{E90AC66A-A9BC-4F09-ACFF-98603B1C015D}" srcOrd="0" destOrd="0" presId="urn:microsoft.com/office/officeart/2005/8/layout/list1"/>
    <dgm:cxn modelId="{D23C5078-00EA-4B3B-9331-43209B202539}" type="presParOf" srcId="{38157B31-105F-483B-A161-D2A5D7788F20}" destId="{47BED7C2-12AA-4EAE-99D2-5FC01E61776D}" srcOrd="1" destOrd="0" presId="urn:microsoft.com/office/officeart/2005/8/layout/list1"/>
    <dgm:cxn modelId="{936346AE-0138-4D18-8CEB-CD2C013D2C0B}" type="presParOf" srcId="{86EBE10C-3508-4C50-AE0C-E85CDC6F8F76}" destId="{62B03E4A-4E10-4C90-BFDA-37C41DB91BBF}" srcOrd="13" destOrd="0" presId="urn:microsoft.com/office/officeart/2005/8/layout/list1"/>
    <dgm:cxn modelId="{48672B64-0414-41DE-8356-3F669D29C762}" type="presParOf" srcId="{86EBE10C-3508-4C50-AE0C-E85CDC6F8F76}" destId="{08CE122B-B9E0-46C4-BE14-4B1F71FC14F1}" srcOrd="14" destOrd="0" presId="urn:microsoft.com/office/officeart/2005/8/layout/list1"/>
    <dgm:cxn modelId="{59C06EA5-10F0-4CEF-82EE-1D6A54D20FE7}" type="presParOf" srcId="{86EBE10C-3508-4C50-AE0C-E85CDC6F8F76}" destId="{26C6BD56-C54C-4E97-ADC9-C02DF5FD58C8}" srcOrd="15" destOrd="0" presId="urn:microsoft.com/office/officeart/2005/8/layout/list1"/>
    <dgm:cxn modelId="{A36CF940-3818-4002-BF65-04110A9DBD84}" type="presParOf" srcId="{86EBE10C-3508-4C50-AE0C-E85CDC6F8F76}" destId="{401E45B6-6A1B-41CF-AD71-471AC2DAEA8E}" srcOrd="16" destOrd="0" presId="urn:microsoft.com/office/officeart/2005/8/layout/list1"/>
    <dgm:cxn modelId="{E7049E7D-42EB-43AC-AD2F-E98FA5353823}" type="presParOf" srcId="{401E45B6-6A1B-41CF-AD71-471AC2DAEA8E}" destId="{BC236FCB-2295-4412-89E5-01C505F9F3FD}" srcOrd="0" destOrd="0" presId="urn:microsoft.com/office/officeart/2005/8/layout/list1"/>
    <dgm:cxn modelId="{F3E9951C-4072-434D-8B36-0EF384A0ABF2}" type="presParOf" srcId="{401E45B6-6A1B-41CF-AD71-471AC2DAEA8E}" destId="{68CAE030-2C29-4300-A97B-BBD4F44A0F4C}" srcOrd="1" destOrd="0" presId="urn:microsoft.com/office/officeart/2005/8/layout/list1"/>
    <dgm:cxn modelId="{C8C5E820-9625-459F-998D-CD389FBAD51F}" type="presParOf" srcId="{86EBE10C-3508-4C50-AE0C-E85CDC6F8F76}" destId="{0717D9AF-3410-4BCB-AF35-16913A6C07BD}" srcOrd="17" destOrd="0" presId="urn:microsoft.com/office/officeart/2005/8/layout/list1"/>
    <dgm:cxn modelId="{ED3FBA5E-D1B6-4E0C-B9EA-FE72798DC344}" type="presParOf" srcId="{86EBE10C-3508-4C50-AE0C-E85CDC6F8F76}" destId="{C4518C85-5D48-4811-BF0B-396E4184719F}" srcOrd="18" destOrd="0" presId="urn:microsoft.com/office/officeart/2005/8/layout/list1"/>
    <dgm:cxn modelId="{F0ADABC0-B77A-476C-BCD0-E25768E77035}" type="presParOf" srcId="{86EBE10C-3508-4C50-AE0C-E85CDC6F8F76}" destId="{C06E8613-CE80-4D8B-B9DF-13BA51F5540E}" srcOrd="19" destOrd="0" presId="urn:microsoft.com/office/officeart/2005/8/layout/list1"/>
    <dgm:cxn modelId="{6A98AE0D-ECB6-4459-9334-DE92400B24D2}" type="presParOf" srcId="{86EBE10C-3508-4C50-AE0C-E85CDC6F8F76}" destId="{6CA937D6-E215-4E33-AE8F-BAAB856850E4}" srcOrd="20" destOrd="0" presId="urn:microsoft.com/office/officeart/2005/8/layout/list1"/>
    <dgm:cxn modelId="{6360B3B8-A99E-4565-930A-C24196547CE9}" type="presParOf" srcId="{6CA937D6-E215-4E33-AE8F-BAAB856850E4}" destId="{C34E213C-21D1-49E2-9E85-49C0EE87BDEA}" srcOrd="0" destOrd="0" presId="urn:microsoft.com/office/officeart/2005/8/layout/list1"/>
    <dgm:cxn modelId="{F8F4C866-7554-466B-955D-C7E5A22E3EF5}" type="presParOf" srcId="{6CA937D6-E215-4E33-AE8F-BAAB856850E4}" destId="{E65A551E-26D0-4D2A-8CF5-9727A32C2DC3}" srcOrd="1" destOrd="0" presId="urn:microsoft.com/office/officeart/2005/8/layout/list1"/>
    <dgm:cxn modelId="{AA555F1D-989C-43A7-AB78-098473370454}" type="presParOf" srcId="{86EBE10C-3508-4C50-AE0C-E85CDC6F8F76}" destId="{33501C21-A5E2-45D6-8281-EAEC1FA2B819}" srcOrd="21" destOrd="0" presId="urn:microsoft.com/office/officeart/2005/8/layout/list1"/>
    <dgm:cxn modelId="{CA5658FE-BB23-4AB7-88BB-5E01861F0998}" type="presParOf" srcId="{86EBE10C-3508-4C50-AE0C-E85CDC6F8F76}" destId="{BB306FE6-4B28-4550-9405-B0DCDFE324EC}" srcOrd="22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BCC7E0-D9C1-4627-8584-65FE8024D19A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8AF906-1716-4BB9-98A7-8B629A37E21D}">
      <dgm:prSet phldrT="[Текст]"/>
      <dgm:spPr/>
      <dgm:t>
        <a:bodyPr/>
        <a:lstStyle/>
        <a:p>
          <a:pPr algn="ctr"/>
          <a:r>
            <a:rPr lang="ru-RU" b="1" i="1" dirty="0" smtClean="0">
              <a:solidFill>
                <a:schemeClr val="tx1"/>
              </a:solidFill>
            </a:rPr>
            <a:t>Задачи оперативной финансовой работы</a:t>
          </a:r>
          <a:endParaRPr lang="ru-RU" dirty="0">
            <a:solidFill>
              <a:schemeClr val="tx1"/>
            </a:solidFill>
          </a:endParaRPr>
        </a:p>
      </dgm:t>
    </dgm:pt>
    <dgm:pt modelId="{43AA5499-154E-4CD2-8048-3B2E44768D50}" type="parTrans" cxnId="{EFC70180-E5C8-4E98-871A-C35A0E5D45C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19E7E95-BAED-40C1-8BED-AF77E62A674C}" type="sibTrans" cxnId="{EFC70180-E5C8-4E98-871A-C35A0E5D45C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2BF3E7-FC3E-4AF1-9664-D78C2D4447A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организация расчетов </a:t>
          </a:r>
          <a:endParaRPr lang="ru-RU" dirty="0">
            <a:solidFill>
              <a:schemeClr val="tx1"/>
            </a:solidFill>
          </a:endParaRPr>
        </a:p>
      </dgm:t>
    </dgm:pt>
    <dgm:pt modelId="{C72ABC33-BCE4-48C5-858A-2C6B01515776}" type="parTrans" cxnId="{CE91006A-4AE0-4346-B402-73B9771D983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F256E3D-5E33-4A9B-8F9E-1A9753AD0618}" type="sibTrans" cxnId="{CE91006A-4AE0-4346-B402-73B9771D983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D123484-F6D5-45E3-A4E3-CA8F62CC0A3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обеспечение в установленные сроки платежей </a:t>
          </a:r>
          <a:endParaRPr lang="ru-RU" dirty="0">
            <a:solidFill>
              <a:schemeClr val="tx1"/>
            </a:solidFill>
          </a:endParaRPr>
        </a:p>
      </dgm:t>
    </dgm:pt>
    <dgm:pt modelId="{9431A018-65FC-498F-A62B-2C67D5EF02BE}" type="parTrans" cxnId="{C4DF60F2-730F-4EB4-9F09-F30C04C978B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EFFE84F-C75D-4926-92F8-E5FD925B4FB5}" type="sibTrans" cxnId="{C4DF60F2-730F-4EB4-9F09-F30C04C978B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25DD957-A99B-4CAB-99DE-98A9269DE2C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ведение ежедневного оперативного учета реализации продукции, получения прибыли</a:t>
          </a:r>
          <a:endParaRPr lang="ru-RU" dirty="0">
            <a:solidFill>
              <a:schemeClr val="tx1"/>
            </a:solidFill>
          </a:endParaRPr>
        </a:p>
      </dgm:t>
    </dgm:pt>
    <dgm:pt modelId="{34A607C6-C48D-4FFF-B4AC-A48E7B15749B}" type="parTrans" cxnId="{3AC9739D-CDCA-4AF7-B656-EF38A831013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19146C1-C46F-4D8A-BCE8-621BED3BF556}" type="sibTrans" cxnId="{3AC9739D-CDCA-4AF7-B656-EF38A831013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7E76543-B63F-4268-84A1-3E24E02E41E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контроль за ритмичностью производства</a:t>
          </a:r>
          <a:endParaRPr lang="ru-RU" dirty="0">
            <a:solidFill>
              <a:schemeClr val="tx1"/>
            </a:solidFill>
          </a:endParaRPr>
        </a:p>
      </dgm:t>
    </dgm:pt>
    <dgm:pt modelId="{40431C60-2911-441A-8B9B-81F1F06A562F}" type="parTrans" cxnId="{3FF22DBA-C9A8-46E9-AA3A-FB3F68A7AA0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02CF1B7-719F-4B4D-A51B-11998507BB97}" type="sibTrans" cxnId="{3FF22DBA-C9A8-46E9-AA3A-FB3F68A7AA0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A22A8BD-7740-480B-86C7-DE1D62FB4D5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обеспечение финансовыми ресурсами бизнеса </a:t>
          </a:r>
          <a:endParaRPr lang="ru-RU" dirty="0">
            <a:solidFill>
              <a:schemeClr val="tx1"/>
            </a:solidFill>
          </a:endParaRPr>
        </a:p>
      </dgm:t>
    </dgm:pt>
    <dgm:pt modelId="{A6897609-EBD2-4277-8A53-F154C8AFAB72}" type="parTrans" cxnId="{D1851853-5E80-491B-B16E-155AB2E0714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B5A1F83-B972-4A58-AF8C-5D951A01B4E1}" type="sibTrans" cxnId="{D1851853-5E80-491B-B16E-155AB2E0714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4F65FB9-6A06-4DE6-A98A-6653996D630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активное участие в формировании и проведении учетной политики и налогового планирования</a:t>
          </a:r>
          <a:endParaRPr lang="ru-RU" dirty="0">
            <a:solidFill>
              <a:schemeClr val="tx1"/>
            </a:solidFill>
          </a:endParaRPr>
        </a:p>
      </dgm:t>
    </dgm:pt>
    <dgm:pt modelId="{0D984942-1E43-476E-BA17-6A7A1F43891D}" type="parTrans" cxnId="{9FA57B5C-7F1A-46FA-92CE-6B8E828B178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FBE247A-728E-4EBD-B542-D956303ACDF6}" type="sibTrans" cxnId="{9FA57B5C-7F1A-46FA-92CE-6B8E828B178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C0B5EA-554E-4260-973C-199097D9E8E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ежедневный  контроль за движением денежных средств</a:t>
          </a:r>
          <a:endParaRPr lang="ru-RU" dirty="0">
            <a:solidFill>
              <a:schemeClr val="tx1"/>
            </a:solidFill>
          </a:endParaRPr>
        </a:p>
      </dgm:t>
    </dgm:pt>
    <dgm:pt modelId="{58F26B8A-7F32-4DF3-ADDA-FE26341B398F}" type="parTrans" cxnId="{AC7BFDBD-F939-41CF-B3DE-DCE1FBDBA71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F0E137D-0A90-40E6-BF81-A96EFDAD943E}" type="sibTrans" cxnId="{AC7BFDBD-F939-41CF-B3DE-DCE1FBDBA71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D0B83BA-BB8D-4903-AA21-13FA3A10C63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управление дебиторской задолженностью</a:t>
          </a:r>
          <a:endParaRPr lang="ru-RU" dirty="0">
            <a:solidFill>
              <a:schemeClr val="tx1"/>
            </a:solidFill>
          </a:endParaRPr>
        </a:p>
      </dgm:t>
    </dgm:pt>
    <dgm:pt modelId="{B4BF9B9A-91C5-48D1-ABDE-C318D082D3AD}" type="parTrans" cxnId="{89095CA5-1A31-4102-92D3-7E1D4832CFB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4A6F5AE-2556-49B5-A2B8-E37DFBC10712}" type="sibTrans" cxnId="{89095CA5-1A31-4102-92D3-7E1D4832CFB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7818B68-19C5-4510-93A4-B32A0BF8C44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контроль за ведением кассовых операций</a:t>
          </a:r>
          <a:endParaRPr lang="ru-RU" dirty="0">
            <a:solidFill>
              <a:schemeClr val="tx1"/>
            </a:solidFill>
          </a:endParaRPr>
        </a:p>
      </dgm:t>
    </dgm:pt>
    <dgm:pt modelId="{43A7C14C-EB21-4F42-A33B-7244EB2D98DB}" type="parTrans" cxnId="{26266778-E8F6-42D4-BF86-D0CC8689BBB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77C48F2-0F53-4579-A33C-395FAEB129CF}" type="sibTrans" cxnId="{26266778-E8F6-42D4-BF86-D0CC8689BBB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AC4640F-A70C-431E-BEDE-17FCCCB9E2C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оформление кредитов в соответствии с договорами</a:t>
          </a:r>
          <a:endParaRPr lang="ru-RU" dirty="0">
            <a:solidFill>
              <a:schemeClr val="tx1"/>
            </a:solidFill>
          </a:endParaRPr>
        </a:p>
      </dgm:t>
    </dgm:pt>
    <dgm:pt modelId="{F9165805-37F0-45D4-ACF7-47B958AB15F0}" type="parTrans" cxnId="{6870B2F8-3C3E-49CB-89EB-BFD1E8A63D2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2E157CA-D5F8-4387-95F1-48F4E37D0435}" type="sibTrans" cxnId="{6870B2F8-3C3E-49CB-89EB-BFD1E8A63D2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3B1E5F5-9CFD-4352-AB73-EA4C689DA08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проведение операций с ценными бумагами</a:t>
          </a:r>
          <a:endParaRPr lang="ru-RU" dirty="0">
            <a:solidFill>
              <a:schemeClr val="tx1"/>
            </a:solidFill>
          </a:endParaRPr>
        </a:p>
      </dgm:t>
    </dgm:pt>
    <dgm:pt modelId="{71943343-579F-4740-9EDC-C73A14C0EDD2}" type="parTrans" cxnId="{99918188-3C0C-4FF7-9A73-25FEF1617B2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998B5EA-851F-4318-A784-A09515A58C18}" type="sibTrans" cxnId="{99918188-3C0C-4FF7-9A73-25FEF1617B2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C757E01-89E3-4295-9A53-A78AF088C28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управление финансовыми рисками </a:t>
          </a:r>
          <a:endParaRPr lang="ru-RU" dirty="0">
            <a:solidFill>
              <a:schemeClr val="tx1"/>
            </a:solidFill>
          </a:endParaRPr>
        </a:p>
      </dgm:t>
    </dgm:pt>
    <dgm:pt modelId="{9964447B-5FA9-42D2-8722-E5ABB62DF07C}" type="parTrans" cxnId="{BB5B5599-07EE-4E71-B11B-76936BD7123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BB313F6-F31E-4031-9513-21B42AB2F106}" type="sibTrans" cxnId="{BB5B5599-07EE-4E71-B11B-76936BD7123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B738080-9EA1-47ED-8E0A-3F009A849C5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составление сведений руководству</a:t>
          </a:r>
          <a:endParaRPr lang="ru-RU" dirty="0">
            <a:solidFill>
              <a:schemeClr val="tx1"/>
            </a:solidFill>
          </a:endParaRPr>
        </a:p>
      </dgm:t>
    </dgm:pt>
    <dgm:pt modelId="{B30952EA-2BE2-45AA-964F-6A23B7B7DFF8}" type="parTrans" cxnId="{374A82C2-3BED-4718-8910-862BC6E9738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31F4B8A-2B22-473B-B491-BE50226DBEB0}" type="sibTrans" cxnId="{374A82C2-3BED-4718-8910-862BC6E9738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7485622-4196-4ED0-82F1-C33992D4E14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использование системы мотивации </a:t>
          </a:r>
          <a:endParaRPr lang="ru-RU" dirty="0">
            <a:solidFill>
              <a:schemeClr val="tx1"/>
            </a:solidFill>
          </a:endParaRPr>
        </a:p>
      </dgm:t>
    </dgm:pt>
    <dgm:pt modelId="{356C90BF-35F4-4E57-8C7E-8E6B1A3E9639}" type="parTrans" cxnId="{BE06ED02-FF41-4BB8-972C-C7379AEA915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B1C762-A7B1-4EED-A243-4F9CDB91C980}" type="sibTrans" cxnId="{BE06ED02-FF41-4BB8-972C-C7379AEA915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7652CB3-566C-4393-A18F-501862AE6D3E}" type="pres">
      <dgm:prSet presAssocID="{FCBCC7E0-D9C1-4627-8584-65FE8024D1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2A2DB5-47D6-4DD3-B83C-F1C0FF11FBAB}" type="pres">
      <dgm:prSet presAssocID="{7E8AF906-1716-4BB9-98A7-8B629A37E2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02898-8C1B-4AA1-ADD8-F87047200E13}" type="pres">
      <dgm:prSet presAssocID="{7E8AF906-1716-4BB9-98A7-8B629A37E21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C70180-E5C8-4E98-871A-C35A0E5D45C1}" srcId="{FCBCC7E0-D9C1-4627-8584-65FE8024D19A}" destId="{7E8AF906-1716-4BB9-98A7-8B629A37E21D}" srcOrd="0" destOrd="0" parTransId="{43AA5499-154E-4CD2-8048-3B2E44768D50}" sibTransId="{E19E7E95-BAED-40C1-8BED-AF77E62A674C}"/>
    <dgm:cxn modelId="{BA1869B3-CC3A-41D6-9709-A37A73D7C047}" type="presOf" srcId="{A4F65FB9-6A06-4DE6-A98A-6653996D6308}" destId="{91702898-8C1B-4AA1-ADD8-F87047200E13}" srcOrd="0" destOrd="5" presId="urn:microsoft.com/office/officeart/2005/8/layout/vList2"/>
    <dgm:cxn modelId="{99918188-3C0C-4FF7-9A73-25FEF1617B23}" srcId="{7E8AF906-1716-4BB9-98A7-8B629A37E21D}" destId="{23B1E5F5-9CFD-4352-AB73-EA4C689DA081}" srcOrd="10" destOrd="0" parTransId="{71943343-579F-4740-9EDC-C73A14C0EDD2}" sibTransId="{0998B5EA-851F-4318-A784-A09515A58C18}"/>
    <dgm:cxn modelId="{A74B5F9F-ABFE-4F8B-9814-F8C721EC2650}" type="presOf" srcId="{7E8AF906-1716-4BB9-98A7-8B629A37E21D}" destId="{D02A2DB5-47D6-4DD3-B83C-F1C0FF11FBAB}" srcOrd="0" destOrd="0" presId="urn:microsoft.com/office/officeart/2005/8/layout/vList2"/>
    <dgm:cxn modelId="{2115F22B-6A30-4810-AC1F-FE9D0FBA8D22}" type="presOf" srcId="{902BF3E7-FC3E-4AF1-9664-D78C2D4447AE}" destId="{91702898-8C1B-4AA1-ADD8-F87047200E13}" srcOrd="0" destOrd="0" presId="urn:microsoft.com/office/officeart/2005/8/layout/vList2"/>
    <dgm:cxn modelId="{81F6A824-AA43-4CD9-B71C-DD04751DEE17}" type="presOf" srcId="{4C757E01-89E3-4295-9A53-A78AF088C28A}" destId="{91702898-8C1B-4AA1-ADD8-F87047200E13}" srcOrd="0" destOrd="11" presId="urn:microsoft.com/office/officeart/2005/8/layout/vList2"/>
    <dgm:cxn modelId="{6870B2F8-3C3E-49CB-89EB-BFD1E8A63D21}" srcId="{7E8AF906-1716-4BB9-98A7-8B629A37E21D}" destId="{8AC4640F-A70C-431E-BEDE-17FCCCB9E2C3}" srcOrd="9" destOrd="0" parTransId="{F9165805-37F0-45D4-ACF7-47B958AB15F0}" sibTransId="{D2E157CA-D5F8-4387-95F1-48F4E37D0435}"/>
    <dgm:cxn modelId="{AD2CA5FF-4C21-4BF3-8D97-1FF0F69E4589}" type="presOf" srcId="{1A22A8BD-7740-480B-86C7-DE1D62FB4D57}" destId="{91702898-8C1B-4AA1-ADD8-F87047200E13}" srcOrd="0" destOrd="4" presId="urn:microsoft.com/office/officeart/2005/8/layout/vList2"/>
    <dgm:cxn modelId="{3FF22DBA-C9A8-46E9-AA3A-FB3F68A7AA0C}" srcId="{7E8AF906-1716-4BB9-98A7-8B629A37E21D}" destId="{A7E76543-B63F-4268-84A1-3E24E02E41E1}" srcOrd="3" destOrd="0" parTransId="{40431C60-2911-441A-8B9B-81F1F06A562F}" sibTransId="{402CF1B7-719F-4B4D-A51B-11998507BB97}"/>
    <dgm:cxn modelId="{33EF1377-B513-4FA2-9FDD-43D7F854B89B}" type="presOf" srcId="{8AC4640F-A70C-431E-BEDE-17FCCCB9E2C3}" destId="{91702898-8C1B-4AA1-ADD8-F87047200E13}" srcOrd="0" destOrd="9" presId="urn:microsoft.com/office/officeart/2005/8/layout/vList2"/>
    <dgm:cxn modelId="{BB5B5599-07EE-4E71-B11B-76936BD71236}" srcId="{7E8AF906-1716-4BB9-98A7-8B629A37E21D}" destId="{4C757E01-89E3-4295-9A53-A78AF088C28A}" srcOrd="11" destOrd="0" parTransId="{9964447B-5FA9-42D2-8722-E5ABB62DF07C}" sibTransId="{CBB313F6-F31E-4031-9513-21B42AB2F106}"/>
    <dgm:cxn modelId="{374A82C2-3BED-4718-8910-862BC6E9738B}" srcId="{7E8AF906-1716-4BB9-98A7-8B629A37E21D}" destId="{DB738080-9EA1-47ED-8E0A-3F009A849C52}" srcOrd="12" destOrd="0" parTransId="{B30952EA-2BE2-45AA-964F-6A23B7B7DFF8}" sibTransId="{931F4B8A-2B22-473B-B491-BE50226DBEB0}"/>
    <dgm:cxn modelId="{925F0EB1-D3AC-47E1-ACB0-C2348DCB7183}" type="presOf" srcId="{23B1E5F5-9CFD-4352-AB73-EA4C689DA081}" destId="{91702898-8C1B-4AA1-ADD8-F87047200E13}" srcOrd="0" destOrd="10" presId="urn:microsoft.com/office/officeart/2005/8/layout/vList2"/>
    <dgm:cxn modelId="{AC7BFDBD-F939-41CF-B3DE-DCE1FBDBA710}" srcId="{7E8AF906-1716-4BB9-98A7-8B629A37E21D}" destId="{90C0B5EA-554E-4260-973C-199097D9E8EF}" srcOrd="6" destOrd="0" parTransId="{58F26B8A-7F32-4DF3-ADDA-FE26341B398F}" sibTransId="{BF0E137D-0A90-40E6-BF81-A96EFDAD943E}"/>
    <dgm:cxn modelId="{56F3005D-9F62-4C37-96A6-FB9E8A0B46A4}" type="presOf" srcId="{A7E76543-B63F-4268-84A1-3E24E02E41E1}" destId="{91702898-8C1B-4AA1-ADD8-F87047200E13}" srcOrd="0" destOrd="3" presId="urn:microsoft.com/office/officeart/2005/8/layout/vList2"/>
    <dgm:cxn modelId="{CBF8D98F-5761-41D0-AD71-EA96ED49EDCB}" type="presOf" srcId="{17485622-4196-4ED0-82F1-C33992D4E145}" destId="{91702898-8C1B-4AA1-ADD8-F87047200E13}" srcOrd="0" destOrd="13" presId="urn:microsoft.com/office/officeart/2005/8/layout/vList2"/>
    <dgm:cxn modelId="{7AC05E97-392D-400D-907C-06A2A97689A2}" type="presOf" srcId="{DB738080-9EA1-47ED-8E0A-3F009A849C52}" destId="{91702898-8C1B-4AA1-ADD8-F87047200E13}" srcOrd="0" destOrd="12" presId="urn:microsoft.com/office/officeart/2005/8/layout/vList2"/>
    <dgm:cxn modelId="{FA80109F-DA68-4801-B0E3-B55B4E7474ED}" type="presOf" srcId="{825DD957-A99B-4CAB-99DE-98A9269DE2C1}" destId="{91702898-8C1B-4AA1-ADD8-F87047200E13}" srcOrd="0" destOrd="2" presId="urn:microsoft.com/office/officeart/2005/8/layout/vList2"/>
    <dgm:cxn modelId="{26266778-E8F6-42D4-BF86-D0CC8689BBBB}" srcId="{7E8AF906-1716-4BB9-98A7-8B629A37E21D}" destId="{07818B68-19C5-4510-93A4-B32A0BF8C446}" srcOrd="8" destOrd="0" parTransId="{43A7C14C-EB21-4F42-A33B-7244EB2D98DB}" sibTransId="{E77C48F2-0F53-4579-A33C-395FAEB129CF}"/>
    <dgm:cxn modelId="{F98C8E5E-327D-4E7E-AFB6-9F14A4A6E45B}" type="presOf" srcId="{BD123484-F6D5-45E3-A4E3-CA8F62CC0A38}" destId="{91702898-8C1B-4AA1-ADD8-F87047200E13}" srcOrd="0" destOrd="1" presId="urn:microsoft.com/office/officeart/2005/8/layout/vList2"/>
    <dgm:cxn modelId="{CE91006A-4AE0-4346-B402-73B9771D9838}" srcId="{7E8AF906-1716-4BB9-98A7-8B629A37E21D}" destId="{902BF3E7-FC3E-4AF1-9664-D78C2D4447AE}" srcOrd="0" destOrd="0" parTransId="{C72ABC33-BCE4-48C5-858A-2C6B01515776}" sibTransId="{EF256E3D-5E33-4A9B-8F9E-1A9753AD0618}"/>
    <dgm:cxn modelId="{BE06ED02-FF41-4BB8-972C-C7379AEA9151}" srcId="{7E8AF906-1716-4BB9-98A7-8B629A37E21D}" destId="{17485622-4196-4ED0-82F1-C33992D4E145}" srcOrd="13" destOrd="0" parTransId="{356C90BF-35F4-4E57-8C7E-8E6B1A3E9639}" sibTransId="{90B1C762-A7B1-4EED-A243-4F9CDB91C980}"/>
    <dgm:cxn modelId="{574CBACD-A43A-4B7B-91C0-2A4F61267E29}" type="presOf" srcId="{FCBCC7E0-D9C1-4627-8584-65FE8024D19A}" destId="{A7652CB3-566C-4393-A18F-501862AE6D3E}" srcOrd="0" destOrd="0" presId="urn:microsoft.com/office/officeart/2005/8/layout/vList2"/>
    <dgm:cxn modelId="{C4DF60F2-730F-4EB4-9F09-F30C04C978B3}" srcId="{7E8AF906-1716-4BB9-98A7-8B629A37E21D}" destId="{BD123484-F6D5-45E3-A4E3-CA8F62CC0A38}" srcOrd="1" destOrd="0" parTransId="{9431A018-65FC-498F-A62B-2C67D5EF02BE}" sibTransId="{CEFFE84F-C75D-4926-92F8-E5FD925B4FB5}"/>
    <dgm:cxn modelId="{9FA57B5C-7F1A-46FA-92CE-6B8E828B1785}" srcId="{7E8AF906-1716-4BB9-98A7-8B629A37E21D}" destId="{A4F65FB9-6A06-4DE6-A98A-6653996D6308}" srcOrd="5" destOrd="0" parTransId="{0D984942-1E43-476E-BA17-6A7A1F43891D}" sibTransId="{DFBE247A-728E-4EBD-B542-D956303ACDF6}"/>
    <dgm:cxn modelId="{3AC9739D-CDCA-4AF7-B656-EF38A8310132}" srcId="{7E8AF906-1716-4BB9-98A7-8B629A37E21D}" destId="{825DD957-A99B-4CAB-99DE-98A9269DE2C1}" srcOrd="2" destOrd="0" parTransId="{34A607C6-C48D-4FFF-B4AC-A48E7B15749B}" sibTransId="{F19146C1-C46F-4D8A-BCE8-621BED3BF556}"/>
    <dgm:cxn modelId="{D1851853-5E80-491B-B16E-155AB2E07145}" srcId="{7E8AF906-1716-4BB9-98A7-8B629A37E21D}" destId="{1A22A8BD-7740-480B-86C7-DE1D62FB4D57}" srcOrd="4" destOrd="0" parTransId="{A6897609-EBD2-4277-8A53-F154C8AFAB72}" sibTransId="{7B5A1F83-B972-4A58-AF8C-5D951A01B4E1}"/>
    <dgm:cxn modelId="{6479C32F-745B-4CD2-AE4F-7AB8DBFC412A}" type="presOf" srcId="{BD0B83BA-BB8D-4903-AA21-13FA3A10C636}" destId="{91702898-8C1B-4AA1-ADD8-F87047200E13}" srcOrd="0" destOrd="7" presId="urn:microsoft.com/office/officeart/2005/8/layout/vList2"/>
    <dgm:cxn modelId="{89095CA5-1A31-4102-92D3-7E1D4832CFB3}" srcId="{7E8AF906-1716-4BB9-98A7-8B629A37E21D}" destId="{BD0B83BA-BB8D-4903-AA21-13FA3A10C636}" srcOrd="7" destOrd="0" parTransId="{B4BF9B9A-91C5-48D1-ABDE-C318D082D3AD}" sibTransId="{04A6F5AE-2556-49B5-A2B8-E37DFBC10712}"/>
    <dgm:cxn modelId="{E802D6AF-A467-4925-8579-D96E8555EA86}" type="presOf" srcId="{07818B68-19C5-4510-93A4-B32A0BF8C446}" destId="{91702898-8C1B-4AA1-ADD8-F87047200E13}" srcOrd="0" destOrd="8" presId="urn:microsoft.com/office/officeart/2005/8/layout/vList2"/>
    <dgm:cxn modelId="{A8AF3E8C-4B43-4D15-BF74-7AAA7C7926F4}" type="presOf" srcId="{90C0B5EA-554E-4260-973C-199097D9E8EF}" destId="{91702898-8C1B-4AA1-ADD8-F87047200E13}" srcOrd="0" destOrd="6" presId="urn:microsoft.com/office/officeart/2005/8/layout/vList2"/>
    <dgm:cxn modelId="{A6CC61B5-5EBF-4D9F-A268-EE2CEF5DBE3B}" type="presParOf" srcId="{A7652CB3-566C-4393-A18F-501862AE6D3E}" destId="{D02A2DB5-47D6-4DD3-B83C-F1C0FF11FBAB}" srcOrd="0" destOrd="0" presId="urn:microsoft.com/office/officeart/2005/8/layout/vList2"/>
    <dgm:cxn modelId="{73F83ADE-AC33-48F0-9345-78E94E696313}" type="presParOf" srcId="{A7652CB3-566C-4393-A18F-501862AE6D3E}" destId="{91702898-8C1B-4AA1-ADD8-F87047200E13}" srcOrd="1" destOrd="0" presId="urn:microsoft.com/office/officeart/2005/8/layout/vList2"/>
  </dgm:cxnLst>
  <dgm:bg>
    <a:solidFill>
      <a:schemeClr val="accent3"/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85429C-89A1-430C-A1F2-5164F9D21E26}" type="doc">
      <dgm:prSet loTypeId="urn:microsoft.com/office/officeart/2005/8/layout/hList1" loCatId="list" qsTypeId="urn:microsoft.com/office/officeart/2005/8/quickstyle/simple5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1291E7F2-1016-430D-B799-457E491D3D7D}" type="pres">
      <dgm:prSet presAssocID="{B085429C-89A1-430C-A1F2-5164F9D21E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DB8BF62-4A83-48AB-9833-DC3D03585E01}" type="presOf" srcId="{B085429C-89A1-430C-A1F2-5164F9D21E26}" destId="{1291E7F2-1016-430D-B799-457E491D3D7D}" srcOrd="0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927528-F226-4BDC-8620-2A8A6E4F10F4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9F501C-3398-40A0-BB29-0DE00C35BC5D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</a:rPr>
            <a:t>Этап 1. Занесение плановых выплат и поступлений по операционной деятельности</a:t>
          </a:r>
          <a:endParaRPr lang="ru-RU" sz="1400" dirty="0">
            <a:solidFill>
              <a:schemeClr val="tx1"/>
            </a:solidFill>
          </a:endParaRPr>
        </a:p>
      </dgm:t>
    </dgm:pt>
    <dgm:pt modelId="{EA57DA79-4D73-40D3-B55F-97DFBF5CF3D0}" type="parTrans" cxnId="{04D91D2F-C1CB-4924-A7B6-BDCEF2F24249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5B23EA60-E6FA-4859-A9E9-9C4892EFCAC8}" type="sibTrans" cxnId="{04D91D2F-C1CB-4924-A7B6-BDCEF2F24249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C41D3821-21C7-4521-8B33-831DDB4BE354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</a:rPr>
            <a:t>Этап 2. Занесение данных на оплату и поступлений по инвестиционной деятельности</a:t>
          </a:r>
          <a:endParaRPr lang="ru-RU" sz="1400" dirty="0">
            <a:solidFill>
              <a:schemeClr val="tx1"/>
            </a:solidFill>
          </a:endParaRPr>
        </a:p>
      </dgm:t>
    </dgm:pt>
    <dgm:pt modelId="{EB11A2C1-7A8F-4573-A1D5-C6436836DFA2}" type="parTrans" cxnId="{26A03E0E-3008-431E-BF3F-898963DE3A31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D3AD5D7E-1FF2-4B8C-A63F-6809022CE634}" type="sibTrans" cxnId="{26A03E0E-3008-431E-BF3F-898963DE3A31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264292B1-DBE8-4B1F-9113-CA5352106EEA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</a:rPr>
            <a:t>Этап 3. Занесение плановых выплат и поступлений по финансовой деятельности</a:t>
          </a:r>
          <a:endParaRPr lang="ru-RU" sz="1400" dirty="0">
            <a:solidFill>
              <a:schemeClr val="tx1"/>
            </a:solidFill>
          </a:endParaRPr>
        </a:p>
      </dgm:t>
    </dgm:pt>
    <dgm:pt modelId="{ED222191-7D10-44D2-8197-23F232E0BB0D}" type="parTrans" cxnId="{B512A0FA-5DD7-458F-B598-17EEAA2AE73F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094191B3-FA3B-4F12-A62C-B13FA731C935}" type="sibTrans" cxnId="{B512A0FA-5DD7-458F-B598-17EEAA2AE73F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270BDC13-14BB-4582-849D-126E65F61B4C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</a:rPr>
            <a:t>Этап 4. Формирование промежуточного сальдо движения денежных средств</a:t>
          </a:r>
          <a:endParaRPr lang="ru-RU" sz="1400" dirty="0">
            <a:solidFill>
              <a:schemeClr val="tx1"/>
            </a:solidFill>
          </a:endParaRPr>
        </a:p>
      </dgm:t>
    </dgm:pt>
    <dgm:pt modelId="{9038F164-02C5-41BB-A8AA-8361A201F0E3}" type="parTrans" cxnId="{3553F8CE-2CDC-4635-9391-3F021A9D942B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2C9A3A53-A92D-4938-9693-9BF8A337BCE7}" type="sibTrans" cxnId="{3553F8CE-2CDC-4635-9391-3F021A9D942B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AC5CC50B-8F81-40B9-8074-9E6788473DBB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</a:rPr>
            <a:t>Этап 5. Определение необходимости дополнительного финансирования или возможности краткосрочного инвестирования</a:t>
          </a:r>
          <a:endParaRPr lang="ru-RU" sz="1400" dirty="0">
            <a:solidFill>
              <a:schemeClr val="tx1"/>
            </a:solidFill>
          </a:endParaRPr>
        </a:p>
      </dgm:t>
    </dgm:pt>
    <dgm:pt modelId="{3C027869-9D8C-43B1-B44A-4AE50F72D4E1}" type="parTrans" cxnId="{02FC5E77-F359-4297-B0E0-48A965D4571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7C7CC042-9935-472F-8D77-EC664FE51ECB}" type="sibTrans" cxnId="{02FC5E77-F359-4297-B0E0-48A965D4571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46A9FBCB-7C51-487C-A1FC-7C058708BA40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</a:rPr>
            <a:t>Этап 6. Формирование итогового сальдо денежных средств</a:t>
          </a:r>
          <a:endParaRPr lang="ru-RU" sz="1400" dirty="0">
            <a:solidFill>
              <a:schemeClr val="tx1"/>
            </a:solidFill>
          </a:endParaRPr>
        </a:p>
      </dgm:t>
    </dgm:pt>
    <dgm:pt modelId="{AFE1CF28-689B-4A27-90A0-6AE827333B2E}" type="parTrans" cxnId="{08DC7851-8BBD-42B0-8817-F201B6FF9FBA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2C1BEC73-970F-4EB0-8E36-41E7ADD2256F}" type="sibTrans" cxnId="{08DC7851-8BBD-42B0-8817-F201B6FF9FBA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7B28BC10-B875-45B8-905F-7EE955E91F5C}" type="pres">
      <dgm:prSet presAssocID="{98927528-F226-4BDC-8620-2A8A6E4F10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607F63-2337-4579-9B9B-4096AC53BE41}" type="pres">
      <dgm:prSet presAssocID="{46A9FBCB-7C51-487C-A1FC-7C058708BA40}" presName="boxAndChildren" presStyleCnt="0"/>
      <dgm:spPr/>
    </dgm:pt>
    <dgm:pt modelId="{BB72B0F0-A03A-4A76-9823-262A199F8903}" type="pres">
      <dgm:prSet presAssocID="{46A9FBCB-7C51-487C-A1FC-7C058708BA40}" presName="parentTextBox" presStyleLbl="node1" presStyleIdx="0" presStyleCnt="6"/>
      <dgm:spPr/>
      <dgm:t>
        <a:bodyPr/>
        <a:lstStyle/>
        <a:p>
          <a:endParaRPr lang="ru-RU"/>
        </a:p>
      </dgm:t>
    </dgm:pt>
    <dgm:pt modelId="{53F6E123-F726-4FBF-98AE-7EC7E596D03A}" type="pres">
      <dgm:prSet presAssocID="{7C7CC042-9935-472F-8D77-EC664FE51ECB}" presName="sp" presStyleCnt="0"/>
      <dgm:spPr/>
    </dgm:pt>
    <dgm:pt modelId="{EC27FE19-3F83-43E6-B3FB-8FDDC0C53449}" type="pres">
      <dgm:prSet presAssocID="{AC5CC50B-8F81-40B9-8074-9E6788473DBB}" presName="arrowAndChildren" presStyleCnt="0"/>
      <dgm:spPr/>
    </dgm:pt>
    <dgm:pt modelId="{2AD73CC4-82F0-4991-AA11-D434F408E1F8}" type="pres">
      <dgm:prSet presAssocID="{AC5CC50B-8F81-40B9-8074-9E6788473DBB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A4ACD8A4-4321-427A-A19E-BEA654E7A5E3}" type="pres">
      <dgm:prSet presAssocID="{2C9A3A53-A92D-4938-9693-9BF8A337BCE7}" presName="sp" presStyleCnt="0"/>
      <dgm:spPr/>
    </dgm:pt>
    <dgm:pt modelId="{FD0D725F-973C-4C02-B9B3-120AFD807C54}" type="pres">
      <dgm:prSet presAssocID="{270BDC13-14BB-4582-849D-126E65F61B4C}" presName="arrowAndChildren" presStyleCnt="0"/>
      <dgm:spPr/>
    </dgm:pt>
    <dgm:pt modelId="{58086BFB-1AC9-4EBF-8620-6F0BA5253C44}" type="pres">
      <dgm:prSet presAssocID="{270BDC13-14BB-4582-849D-126E65F61B4C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3EEAE9EB-EAA8-4AF5-8E4F-771617ED78C7}" type="pres">
      <dgm:prSet presAssocID="{094191B3-FA3B-4F12-A62C-B13FA731C935}" presName="sp" presStyleCnt="0"/>
      <dgm:spPr/>
    </dgm:pt>
    <dgm:pt modelId="{0FC831CF-3C56-4737-8D02-D58CDFD11082}" type="pres">
      <dgm:prSet presAssocID="{264292B1-DBE8-4B1F-9113-CA5352106EEA}" presName="arrowAndChildren" presStyleCnt="0"/>
      <dgm:spPr/>
    </dgm:pt>
    <dgm:pt modelId="{732C73F6-952A-4F6E-91F7-E8E539CBF0DA}" type="pres">
      <dgm:prSet presAssocID="{264292B1-DBE8-4B1F-9113-CA5352106EEA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868266AE-972C-4E05-B46F-74D8CE58EDC2}" type="pres">
      <dgm:prSet presAssocID="{D3AD5D7E-1FF2-4B8C-A63F-6809022CE634}" presName="sp" presStyleCnt="0"/>
      <dgm:spPr/>
    </dgm:pt>
    <dgm:pt modelId="{BFC29401-D3AB-4FAB-B2EA-2833E85D678E}" type="pres">
      <dgm:prSet presAssocID="{C41D3821-21C7-4521-8B33-831DDB4BE354}" presName="arrowAndChildren" presStyleCnt="0"/>
      <dgm:spPr/>
    </dgm:pt>
    <dgm:pt modelId="{F1DF8C8E-6D1B-4AA3-A146-5968C4DC9057}" type="pres">
      <dgm:prSet presAssocID="{C41D3821-21C7-4521-8B33-831DDB4BE354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F06F543E-2572-4936-A1A2-907BC636B9BF}" type="pres">
      <dgm:prSet presAssocID="{5B23EA60-E6FA-4859-A9E9-9C4892EFCAC8}" presName="sp" presStyleCnt="0"/>
      <dgm:spPr/>
    </dgm:pt>
    <dgm:pt modelId="{C1735047-38FA-4DC1-A600-2B6626470896}" type="pres">
      <dgm:prSet presAssocID="{1D9F501C-3398-40A0-BB29-0DE00C35BC5D}" presName="arrowAndChildren" presStyleCnt="0"/>
      <dgm:spPr/>
    </dgm:pt>
    <dgm:pt modelId="{93A51BDB-1A23-4EC1-961A-34DF58915A09}" type="pres">
      <dgm:prSet presAssocID="{1D9F501C-3398-40A0-BB29-0DE00C35BC5D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04D91D2F-C1CB-4924-A7B6-BDCEF2F24249}" srcId="{98927528-F226-4BDC-8620-2A8A6E4F10F4}" destId="{1D9F501C-3398-40A0-BB29-0DE00C35BC5D}" srcOrd="0" destOrd="0" parTransId="{EA57DA79-4D73-40D3-B55F-97DFBF5CF3D0}" sibTransId="{5B23EA60-E6FA-4859-A9E9-9C4892EFCAC8}"/>
    <dgm:cxn modelId="{FB48B329-052A-4DB1-90C6-A840DE4ADC61}" type="presOf" srcId="{98927528-F226-4BDC-8620-2A8A6E4F10F4}" destId="{7B28BC10-B875-45B8-905F-7EE955E91F5C}" srcOrd="0" destOrd="0" presId="urn:microsoft.com/office/officeart/2005/8/layout/process4"/>
    <dgm:cxn modelId="{2414444B-45AF-4291-851D-3A87DA10914D}" type="presOf" srcId="{C41D3821-21C7-4521-8B33-831DDB4BE354}" destId="{F1DF8C8E-6D1B-4AA3-A146-5968C4DC9057}" srcOrd="0" destOrd="0" presId="urn:microsoft.com/office/officeart/2005/8/layout/process4"/>
    <dgm:cxn modelId="{02FC5E77-F359-4297-B0E0-48A965D4571E}" srcId="{98927528-F226-4BDC-8620-2A8A6E4F10F4}" destId="{AC5CC50B-8F81-40B9-8074-9E6788473DBB}" srcOrd="4" destOrd="0" parTransId="{3C027869-9D8C-43B1-B44A-4AE50F72D4E1}" sibTransId="{7C7CC042-9935-472F-8D77-EC664FE51ECB}"/>
    <dgm:cxn modelId="{CFBB2256-45A2-463D-929D-526BD4C90F11}" type="presOf" srcId="{270BDC13-14BB-4582-849D-126E65F61B4C}" destId="{58086BFB-1AC9-4EBF-8620-6F0BA5253C44}" srcOrd="0" destOrd="0" presId="urn:microsoft.com/office/officeart/2005/8/layout/process4"/>
    <dgm:cxn modelId="{F87993E9-E76F-4954-9305-0BA895D02816}" type="presOf" srcId="{1D9F501C-3398-40A0-BB29-0DE00C35BC5D}" destId="{93A51BDB-1A23-4EC1-961A-34DF58915A09}" srcOrd="0" destOrd="0" presId="urn:microsoft.com/office/officeart/2005/8/layout/process4"/>
    <dgm:cxn modelId="{93C5A62E-A5D4-4AD9-897E-43D641B6EFE7}" type="presOf" srcId="{AC5CC50B-8F81-40B9-8074-9E6788473DBB}" destId="{2AD73CC4-82F0-4991-AA11-D434F408E1F8}" srcOrd="0" destOrd="0" presId="urn:microsoft.com/office/officeart/2005/8/layout/process4"/>
    <dgm:cxn modelId="{26A03E0E-3008-431E-BF3F-898963DE3A31}" srcId="{98927528-F226-4BDC-8620-2A8A6E4F10F4}" destId="{C41D3821-21C7-4521-8B33-831DDB4BE354}" srcOrd="1" destOrd="0" parTransId="{EB11A2C1-7A8F-4573-A1D5-C6436836DFA2}" sibTransId="{D3AD5D7E-1FF2-4B8C-A63F-6809022CE634}"/>
    <dgm:cxn modelId="{D035E55F-CC9A-4F8E-89FC-7B55D41AE637}" type="presOf" srcId="{46A9FBCB-7C51-487C-A1FC-7C058708BA40}" destId="{BB72B0F0-A03A-4A76-9823-262A199F8903}" srcOrd="0" destOrd="0" presId="urn:microsoft.com/office/officeart/2005/8/layout/process4"/>
    <dgm:cxn modelId="{3553F8CE-2CDC-4635-9391-3F021A9D942B}" srcId="{98927528-F226-4BDC-8620-2A8A6E4F10F4}" destId="{270BDC13-14BB-4582-849D-126E65F61B4C}" srcOrd="3" destOrd="0" parTransId="{9038F164-02C5-41BB-A8AA-8361A201F0E3}" sibTransId="{2C9A3A53-A92D-4938-9693-9BF8A337BCE7}"/>
    <dgm:cxn modelId="{B512A0FA-5DD7-458F-B598-17EEAA2AE73F}" srcId="{98927528-F226-4BDC-8620-2A8A6E4F10F4}" destId="{264292B1-DBE8-4B1F-9113-CA5352106EEA}" srcOrd="2" destOrd="0" parTransId="{ED222191-7D10-44D2-8197-23F232E0BB0D}" sibTransId="{094191B3-FA3B-4F12-A62C-B13FA731C935}"/>
    <dgm:cxn modelId="{4C65822F-2542-477B-B8EF-0B55DBC78D45}" type="presOf" srcId="{264292B1-DBE8-4B1F-9113-CA5352106EEA}" destId="{732C73F6-952A-4F6E-91F7-E8E539CBF0DA}" srcOrd="0" destOrd="0" presId="urn:microsoft.com/office/officeart/2005/8/layout/process4"/>
    <dgm:cxn modelId="{08DC7851-8BBD-42B0-8817-F201B6FF9FBA}" srcId="{98927528-F226-4BDC-8620-2A8A6E4F10F4}" destId="{46A9FBCB-7C51-487C-A1FC-7C058708BA40}" srcOrd="5" destOrd="0" parTransId="{AFE1CF28-689B-4A27-90A0-6AE827333B2E}" sibTransId="{2C1BEC73-970F-4EB0-8E36-41E7ADD2256F}"/>
    <dgm:cxn modelId="{B3F0576F-FC03-42C5-BE31-D43BCD6021E5}" type="presParOf" srcId="{7B28BC10-B875-45B8-905F-7EE955E91F5C}" destId="{EB607F63-2337-4579-9B9B-4096AC53BE41}" srcOrd="0" destOrd="0" presId="urn:microsoft.com/office/officeart/2005/8/layout/process4"/>
    <dgm:cxn modelId="{AFFBCF00-00C3-419A-A1BC-084FC35B0B25}" type="presParOf" srcId="{EB607F63-2337-4579-9B9B-4096AC53BE41}" destId="{BB72B0F0-A03A-4A76-9823-262A199F8903}" srcOrd="0" destOrd="0" presId="urn:microsoft.com/office/officeart/2005/8/layout/process4"/>
    <dgm:cxn modelId="{746C9756-EC53-4B24-A6F5-B63E5513F548}" type="presParOf" srcId="{7B28BC10-B875-45B8-905F-7EE955E91F5C}" destId="{53F6E123-F726-4FBF-98AE-7EC7E596D03A}" srcOrd="1" destOrd="0" presId="urn:microsoft.com/office/officeart/2005/8/layout/process4"/>
    <dgm:cxn modelId="{D81DBA79-F14B-4E8C-92F6-12BF327F5584}" type="presParOf" srcId="{7B28BC10-B875-45B8-905F-7EE955E91F5C}" destId="{EC27FE19-3F83-43E6-B3FB-8FDDC0C53449}" srcOrd="2" destOrd="0" presId="urn:microsoft.com/office/officeart/2005/8/layout/process4"/>
    <dgm:cxn modelId="{89DA8610-7F67-48AE-92BF-7302BD0B777E}" type="presParOf" srcId="{EC27FE19-3F83-43E6-B3FB-8FDDC0C53449}" destId="{2AD73CC4-82F0-4991-AA11-D434F408E1F8}" srcOrd="0" destOrd="0" presId="urn:microsoft.com/office/officeart/2005/8/layout/process4"/>
    <dgm:cxn modelId="{08ADFA13-76D7-4532-B601-A1DA8D8A9D5B}" type="presParOf" srcId="{7B28BC10-B875-45B8-905F-7EE955E91F5C}" destId="{A4ACD8A4-4321-427A-A19E-BEA654E7A5E3}" srcOrd="3" destOrd="0" presId="urn:microsoft.com/office/officeart/2005/8/layout/process4"/>
    <dgm:cxn modelId="{7523625E-B678-4E53-AAC4-D222DEAF87CA}" type="presParOf" srcId="{7B28BC10-B875-45B8-905F-7EE955E91F5C}" destId="{FD0D725F-973C-4C02-B9B3-120AFD807C54}" srcOrd="4" destOrd="0" presId="urn:microsoft.com/office/officeart/2005/8/layout/process4"/>
    <dgm:cxn modelId="{56F0DCD2-3D6B-454D-8043-8825D67E4A4E}" type="presParOf" srcId="{FD0D725F-973C-4C02-B9B3-120AFD807C54}" destId="{58086BFB-1AC9-4EBF-8620-6F0BA5253C44}" srcOrd="0" destOrd="0" presId="urn:microsoft.com/office/officeart/2005/8/layout/process4"/>
    <dgm:cxn modelId="{574033C2-D0F4-4CDE-A73B-93B9A2E4B0DA}" type="presParOf" srcId="{7B28BC10-B875-45B8-905F-7EE955E91F5C}" destId="{3EEAE9EB-EAA8-4AF5-8E4F-771617ED78C7}" srcOrd="5" destOrd="0" presId="urn:microsoft.com/office/officeart/2005/8/layout/process4"/>
    <dgm:cxn modelId="{4DEC9209-4551-44B6-9124-F073587A98DF}" type="presParOf" srcId="{7B28BC10-B875-45B8-905F-7EE955E91F5C}" destId="{0FC831CF-3C56-4737-8D02-D58CDFD11082}" srcOrd="6" destOrd="0" presId="urn:microsoft.com/office/officeart/2005/8/layout/process4"/>
    <dgm:cxn modelId="{81D5D013-D303-4459-9E15-0F97D27666A8}" type="presParOf" srcId="{0FC831CF-3C56-4737-8D02-D58CDFD11082}" destId="{732C73F6-952A-4F6E-91F7-E8E539CBF0DA}" srcOrd="0" destOrd="0" presId="urn:microsoft.com/office/officeart/2005/8/layout/process4"/>
    <dgm:cxn modelId="{99101122-1A66-437B-8C04-3550CDD84B5D}" type="presParOf" srcId="{7B28BC10-B875-45B8-905F-7EE955E91F5C}" destId="{868266AE-972C-4E05-B46F-74D8CE58EDC2}" srcOrd="7" destOrd="0" presId="urn:microsoft.com/office/officeart/2005/8/layout/process4"/>
    <dgm:cxn modelId="{4F5B2C99-A0B1-44E6-B72B-8B0D0B900F8C}" type="presParOf" srcId="{7B28BC10-B875-45B8-905F-7EE955E91F5C}" destId="{BFC29401-D3AB-4FAB-B2EA-2833E85D678E}" srcOrd="8" destOrd="0" presId="urn:microsoft.com/office/officeart/2005/8/layout/process4"/>
    <dgm:cxn modelId="{A45629F0-0F6A-4694-9FB0-E11722D6DCBF}" type="presParOf" srcId="{BFC29401-D3AB-4FAB-B2EA-2833E85D678E}" destId="{F1DF8C8E-6D1B-4AA3-A146-5968C4DC9057}" srcOrd="0" destOrd="0" presId="urn:microsoft.com/office/officeart/2005/8/layout/process4"/>
    <dgm:cxn modelId="{96B54164-4E79-42E1-89C9-8E688E512576}" type="presParOf" srcId="{7B28BC10-B875-45B8-905F-7EE955E91F5C}" destId="{F06F543E-2572-4936-A1A2-907BC636B9BF}" srcOrd="9" destOrd="0" presId="urn:microsoft.com/office/officeart/2005/8/layout/process4"/>
    <dgm:cxn modelId="{DEC2FFD4-32A2-4B38-921F-C4FAC4FE4D81}" type="presParOf" srcId="{7B28BC10-B875-45B8-905F-7EE955E91F5C}" destId="{C1735047-38FA-4DC1-A600-2B6626470896}" srcOrd="10" destOrd="0" presId="urn:microsoft.com/office/officeart/2005/8/layout/process4"/>
    <dgm:cxn modelId="{00657923-228F-46E0-B9E1-F1C8FA134000}" type="presParOf" srcId="{C1735047-38FA-4DC1-A600-2B6626470896}" destId="{93A51BDB-1A23-4EC1-961A-34DF58915A09}" srcOrd="0" destOrd="0" presId="urn:microsoft.com/office/officeart/2005/8/layout/process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73932D-E26F-42DC-B376-F1A43BD7BECD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C1EE34-3AAD-4AC8-953D-4D47153837D8}">
      <dgm:prSet phldrT="[Текст]"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</a:rPr>
            <a:t>выбор банков, осуществляющих расчетно-кассовое обслуживание</a:t>
          </a:r>
          <a:endParaRPr lang="ru-RU" sz="1800" dirty="0">
            <a:solidFill>
              <a:schemeClr val="tx1"/>
            </a:solidFill>
          </a:endParaRPr>
        </a:p>
      </dgm:t>
    </dgm:pt>
    <dgm:pt modelId="{24867B98-941F-4A73-B802-1A36181B27A3}" type="parTrans" cxnId="{C6D0D8DF-7EE1-4667-961C-11666330112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D9884B6B-BFA1-45D1-A9F7-0B82EF59E348}" type="sibTrans" cxnId="{C6D0D8DF-7EE1-4667-961C-11666330112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36A76A15-8A13-44F9-8981-DC2C6D031A1A}">
      <dgm:prSet phldrT="[Текст]"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</a:rPr>
            <a:t>открытие и ведение банковских счетов</a:t>
          </a:r>
          <a:endParaRPr lang="ru-RU" sz="1800" dirty="0">
            <a:solidFill>
              <a:schemeClr val="tx1"/>
            </a:solidFill>
          </a:endParaRPr>
        </a:p>
      </dgm:t>
    </dgm:pt>
    <dgm:pt modelId="{955B4589-03AD-43FD-87D4-36DBCDBBB93A}" type="parTrans" cxnId="{9364718D-A292-4A0A-99D1-5DD831E3B1EE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979D9C5D-D88A-4ABD-B451-F018D319EE0B}" type="sibTrans" cxnId="{9364718D-A292-4A0A-99D1-5DD831E3B1EE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5636BE36-F903-4858-9897-F17C57DA63B9}">
      <dgm:prSet phldrT="[Текст]"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</a:rPr>
            <a:t>выбор форм расчетов</a:t>
          </a:r>
          <a:endParaRPr lang="ru-RU" sz="1800" dirty="0">
            <a:solidFill>
              <a:schemeClr val="tx1"/>
            </a:solidFill>
          </a:endParaRPr>
        </a:p>
      </dgm:t>
    </dgm:pt>
    <dgm:pt modelId="{DC2D11A7-AC58-4A1C-9633-476F9091E91F}" type="parTrans" cxnId="{038F5B47-0C76-4A42-97CA-455E7209AEA7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9FB438B5-A440-4492-992C-47B629629366}" type="sibTrans" cxnId="{038F5B47-0C76-4A42-97CA-455E7209AEA7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3E047AC7-E82E-4BC0-A45B-E403DA382C0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подготовку платежно-расчетных документов в соответствие с установленным порядком документооборота</a:t>
          </a:r>
          <a:endParaRPr lang="ru-RU" sz="1800" dirty="0">
            <a:solidFill>
              <a:schemeClr val="tx1"/>
            </a:solidFill>
          </a:endParaRPr>
        </a:p>
      </dgm:t>
    </dgm:pt>
    <dgm:pt modelId="{DB8C8C8E-8280-4C9B-BEFC-29193D7285A5}" type="parTrans" cxnId="{9DDB6D80-EBE6-49A1-83EB-EBB92ADBBE52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A7E42BD2-E5F6-4328-AA24-968AF2ED4EB2}" type="sibTrans" cxnId="{9DDB6D80-EBE6-49A1-83EB-EBB92ADBBE52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E404F5F0-64C7-47DC-A325-E9BBCFE2DA35}" type="pres">
      <dgm:prSet presAssocID="{1173932D-E26F-42DC-B376-F1A43BD7BECD}" presName="linear" presStyleCnt="0">
        <dgm:presLayoutVars>
          <dgm:dir/>
          <dgm:animLvl val="lvl"/>
          <dgm:resizeHandles val="exact"/>
        </dgm:presLayoutVars>
      </dgm:prSet>
      <dgm:spPr/>
    </dgm:pt>
    <dgm:pt modelId="{0FD628EE-E97C-4AAA-B921-5AC47C5DB2AF}" type="pres">
      <dgm:prSet presAssocID="{8EC1EE34-3AAD-4AC8-953D-4D47153837D8}" presName="parentLin" presStyleCnt="0"/>
      <dgm:spPr/>
    </dgm:pt>
    <dgm:pt modelId="{0AF79A38-97BB-4915-9070-2E39F615BE19}" type="pres">
      <dgm:prSet presAssocID="{8EC1EE34-3AAD-4AC8-953D-4D47153837D8}" presName="parentLeftMargin" presStyleLbl="node1" presStyleIdx="0" presStyleCnt="4"/>
      <dgm:spPr/>
    </dgm:pt>
    <dgm:pt modelId="{FEC3097E-C636-406F-884F-F904835073E6}" type="pres">
      <dgm:prSet presAssocID="{8EC1EE34-3AAD-4AC8-953D-4D47153837D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F6EF8D-D5B8-462B-B946-64848543985C}" type="pres">
      <dgm:prSet presAssocID="{8EC1EE34-3AAD-4AC8-953D-4D47153837D8}" presName="negativeSpace" presStyleCnt="0"/>
      <dgm:spPr/>
    </dgm:pt>
    <dgm:pt modelId="{797067A1-80A4-4D1C-B1F7-C4F9CDAD0956}" type="pres">
      <dgm:prSet presAssocID="{8EC1EE34-3AAD-4AC8-953D-4D47153837D8}" presName="childText" presStyleLbl="conFgAcc1" presStyleIdx="0" presStyleCnt="4">
        <dgm:presLayoutVars>
          <dgm:bulletEnabled val="1"/>
        </dgm:presLayoutVars>
      </dgm:prSet>
      <dgm:spPr/>
    </dgm:pt>
    <dgm:pt modelId="{39B99A0B-D1EC-4416-984C-9C58A857A7A9}" type="pres">
      <dgm:prSet presAssocID="{D9884B6B-BFA1-45D1-A9F7-0B82EF59E348}" presName="spaceBetweenRectangles" presStyleCnt="0"/>
      <dgm:spPr/>
    </dgm:pt>
    <dgm:pt modelId="{E5C81059-6876-4513-BC39-77A51ADA772D}" type="pres">
      <dgm:prSet presAssocID="{36A76A15-8A13-44F9-8981-DC2C6D031A1A}" presName="parentLin" presStyleCnt="0"/>
      <dgm:spPr/>
    </dgm:pt>
    <dgm:pt modelId="{F288B878-7C3F-4928-A5F9-34AB46E912D4}" type="pres">
      <dgm:prSet presAssocID="{36A76A15-8A13-44F9-8981-DC2C6D031A1A}" presName="parentLeftMargin" presStyleLbl="node1" presStyleIdx="0" presStyleCnt="4"/>
      <dgm:spPr/>
    </dgm:pt>
    <dgm:pt modelId="{A8CB8103-0570-4C92-90AB-102A8B0B02E8}" type="pres">
      <dgm:prSet presAssocID="{36A76A15-8A13-44F9-8981-DC2C6D031A1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36A3C7-C8D0-4ECA-9096-7EBEACB109B6}" type="pres">
      <dgm:prSet presAssocID="{36A76A15-8A13-44F9-8981-DC2C6D031A1A}" presName="negativeSpace" presStyleCnt="0"/>
      <dgm:spPr/>
    </dgm:pt>
    <dgm:pt modelId="{F21D13E2-EE09-4F72-89B0-4B7E0D005068}" type="pres">
      <dgm:prSet presAssocID="{36A76A15-8A13-44F9-8981-DC2C6D031A1A}" presName="childText" presStyleLbl="conFgAcc1" presStyleIdx="1" presStyleCnt="4">
        <dgm:presLayoutVars>
          <dgm:bulletEnabled val="1"/>
        </dgm:presLayoutVars>
      </dgm:prSet>
      <dgm:spPr/>
    </dgm:pt>
    <dgm:pt modelId="{CBB75B53-0DAD-406D-8054-6383AD76AF7A}" type="pres">
      <dgm:prSet presAssocID="{979D9C5D-D88A-4ABD-B451-F018D319EE0B}" presName="spaceBetweenRectangles" presStyleCnt="0"/>
      <dgm:spPr/>
    </dgm:pt>
    <dgm:pt modelId="{7A8AEBE9-EA05-45ED-B281-9FD25D457403}" type="pres">
      <dgm:prSet presAssocID="{5636BE36-F903-4858-9897-F17C57DA63B9}" presName="parentLin" presStyleCnt="0"/>
      <dgm:spPr/>
    </dgm:pt>
    <dgm:pt modelId="{DA935ED4-2399-43B1-9C5F-3FF6C34E6890}" type="pres">
      <dgm:prSet presAssocID="{5636BE36-F903-4858-9897-F17C57DA63B9}" presName="parentLeftMargin" presStyleLbl="node1" presStyleIdx="1" presStyleCnt="4"/>
      <dgm:spPr/>
    </dgm:pt>
    <dgm:pt modelId="{3AAC8682-9065-46A0-969B-A1C85AA8BF32}" type="pres">
      <dgm:prSet presAssocID="{5636BE36-F903-4858-9897-F17C57DA63B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E86804-89CA-4EC2-A5A3-20E51B0B0C7B}" type="pres">
      <dgm:prSet presAssocID="{5636BE36-F903-4858-9897-F17C57DA63B9}" presName="negativeSpace" presStyleCnt="0"/>
      <dgm:spPr/>
    </dgm:pt>
    <dgm:pt modelId="{ED4FDCC4-6DCD-4C7E-8FBE-5367FE06A88A}" type="pres">
      <dgm:prSet presAssocID="{5636BE36-F903-4858-9897-F17C57DA63B9}" presName="childText" presStyleLbl="conFgAcc1" presStyleIdx="2" presStyleCnt="4">
        <dgm:presLayoutVars>
          <dgm:bulletEnabled val="1"/>
        </dgm:presLayoutVars>
      </dgm:prSet>
      <dgm:spPr/>
    </dgm:pt>
    <dgm:pt modelId="{DCA524AA-2452-4B02-8557-0D8C286C151F}" type="pres">
      <dgm:prSet presAssocID="{9FB438B5-A440-4492-992C-47B629629366}" presName="spaceBetweenRectangles" presStyleCnt="0"/>
      <dgm:spPr/>
    </dgm:pt>
    <dgm:pt modelId="{6F480A75-B69E-4B99-B658-21E321F46958}" type="pres">
      <dgm:prSet presAssocID="{3E047AC7-E82E-4BC0-A45B-E403DA382C05}" presName="parentLin" presStyleCnt="0"/>
      <dgm:spPr/>
    </dgm:pt>
    <dgm:pt modelId="{97B8CB7C-A680-4168-BEFE-649891AEB743}" type="pres">
      <dgm:prSet presAssocID="{3E047AC7-E82E-4BC0-A45B-E403DA382C05}" presName="parentLeftMargin" presStyleLbl="node1" presStyleIdx="2" presStyleCnt="4"/>
      <dgm:spPr/>
    </dgm:pt>
    <dgm:pt modelId="{FB0C3837-6B5A-4C22-A192-0D787BA199BA}" type="pres">
      <dgm:prSet presAssocID="{3E047AC7-E82E-4BC0-A45B-E403DA382C0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CDE9E-AAA6-4ED2-A5DA-6288E004275E}" type="pres">
      <dgm:prSet presAssocID="{3E047AC7-E82E-4BC0-A45B-E403DA382C05}" presName="negativeSpace" presStyleCnt="0"/>
      <dgm:spPr/>
    </dgm:pt>
    <dgm:pt modelId="{EC502C39-7186-46C0-9D97-82D4E49A16C5}" type="pres">
      <dgm:prSet presAssocID="{3E047AC7-E82E-4BC0-A45B-E403DA382C0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DDB6D80-EBE6-49A1-83EB-EBB92ADBBE52}" srcId="{1173932D-E26F-42DC-B376-F1A43BD7BECD}" destId="{3E047AC7-E82E-4BC0-A45B-E403DA382C05}" srcOrd="3" destOrd="0" parTransId="{DB8C8C8E-8280-4C9B-BEFC-29193D7285A5}" sibTransId="{A7E42BD2-E5F6-4328-AA24-968AF2ED4EB2}"/>
    <dgm:cxn modelId="{C9ED17F9-5E73-419F-B3AC-C389B9DB2E42}" type="presOf" srcId="{8EC1EE34-3AAD-4AC8-953D-4D47153837D8}" destId="{0AF79A38-97BB-4915-9070-2E39F615BE19}" srcOrd="0" destOrd="0" presId="urn:microsoft.com/office/officeart/2005/8/layout/list1"/>
    <dgm:cxn modelId="{9364718D-A292-4A0A-99D1-5DD831E3B1EE}" srcId="{1173932D-E26F-42DC-B376-F1A43BD7BECD}" destId="{36A76A15-8A13-44F9-8981-DC2C6D031A1A}" srcOrd="1" destOrd="0" parTransId="{955B4589-03AD-43FD-87D4-36DBCDBBB93A}" sibTransId="{979D9C5D-D88A-4ABD-B451-F018D319EE0B}"/>
    <dgm:cxn modelId="{F25F05A2-888E-4C6B-AC07-E70A48FA250E}" type="presOf" srcId="{1173932D-E26F-42DC-B376-F1A43BD7BECD}" destId="{E404F5F0-64C7-47DC-A325-E9BBCFE2DA35}" srcOrd="0" destOrd="0" presId="urn:microsoft.com/office/officeart/2005/8/layout/list1"/>
    <dgm:cxn modelId="{4E5FEBF4-4AD2-49F0-B88F-EB93C09CA91C}" type="presOf" srcId="{8EC1EE34-3AAD-4AC8-953D-4D47153837D8}" destId="{FEC3097E-C636-406F-884F-F904835073E6}" srcOrd="1" destOrd="0" presId="urn:microsoft.com/office/officeart/2005/8/layout/list1"/>
    <dgm:cxn modelId="{12BECA20-9BAD-4E49-BEAA-5239FBF40A28}" type="presOf" srcId="{36A76A15-8A13-44F9-8981-DC2C6D031A1A}" destId="{A8CB8103-0570-4C92-90AB-102A8B0B02E8}" srcOrd="1" destOrd="0" presId="urn:microsoft.com/office/officeart/2005/8/layout/list1"/>
    <dgm:cxn modelId="{1A66D8A1-64D0-45AF-81A2-E612D481C308}" type="presOf" srcId="{3E047AC7-E82E-4BC0-A45B-E403DA382C05}" destId="{97B8CB7C-A680-4168-BEFE-649891AEB743}" srcOrd="0" destOrd="0" presId="urn:microsoft.com/office/officeart/2005/8/layout/list1"/>
    <dgm:cxn modelId="{C6D0D8DF-7EE1-4667-961C-116663301121}" srcId="{1173932D-E26F-42DC-B376-F1A43BD7BECD}" destId="{8EC1EE34-3AAD-4AC8-953D-4D47153837D8}" srcOrd="0" destOrd="0" parTransId="{24867B98-941F-4A73-B802-1A36181B27A3}" sibTransId="{D9884B6B-BFA1-45D1-A9F7-0B82EF59E348}"/>
    <dgm:cxn modelId="{DA8532D0-0A19-4ECD-875C-40A4FA6B4793}" type="presOf" srcId="{3E047AC7-E82E-4BC0-A45B-E403DA382C05}" destId="{FB0C3837-6B5A-4C22-A192-0D787BA199BA}" srcOrd="1" destOrd="0" presId="urn:microsoft.com/office/officeart/2005/8/layout/list1"/>
    <dgm:cxn modelId="{A2641C75-EC11-4D2A-800C-A24198896418}" type="presOf" srcId="{5636BE36-F903-4858-9897-F17C57DA63B9}" destId="{3AAC8682-9065-46A0-969B-A1C85AA8BF32}" srcOrd="1" destOrd="0" presId="urn:microsoft.com/office/officeart/2005/8/layout/list1"/>
    <dgm:cxn modelId="{E1E8828E-39F4-425C-B36D-9E637A852BBC}" type="presOf" srcId="{5636BE36-F903-4858-9897-F17C57DA63B9}" destId="{DA935ED4-2399-43B1-9C5F-3FF6C34E6890}" srcOrd="0" destOrd="0" presId="urn:microsoft.com/office/officeart/2005/8/layout/list1"/>
    <dgm:cxn modelId="{49674254-0A5F-49A2-A5A5-AFE18F2987B8}" type="presOf" srcId="{36A76A15-8A13-44F9-8981-DC2C6D031A1A}" destId="{F288B878-7C3F-4928-A5F9-34AB46E912D4}" srcOrd="0" destOrd="0" presId="urn:microsoft.com/office/officeart/2005/8/layout/list1"/>
    <dgm:cxn modelId="{038F5B47-0C76-4A42-97CA-455E7209AEA7}" srcId="{1173932D-E26F-42DC-B376-F1A43BD7BECD}" destId="{5636BE36-F903-4858-9897-F17C57DA63B9}" srcOrd="2" destOrd="0" parTransId="{DC2D11A7-AC58-4A1C-9633-476F9091E91F}" sibTransId="{9FB438B5-A440-4492-992C-47B629629366}"/>
    <dgm:cxn modelId="{A564051A-88D4-4032-A90F-202A7B3B07C1}" type="presParOf" srcId="{E404F5F0-64C7-47DC-A325-E9BBCFE2DA35}" destId="{0FD628EE-E97C-4AAA-B921-5AC47C5DB2AF}" srcOrd="0" destOrd="0" presId="urn:microsoft.com/office/officeart/2005/8/layout/list1"/>
    <dgm:cxn modelId="{92796752-F14B-40C7-99BB-62A6B9BCDB56}" type="presParOf" srcId="{0FD628EE-E97C-4AAA-B921-5AC47C5DB2AF}" destId="{0AF79A38-97BB-4915-9070-2E39F615BE19}" srcOrd="0" destOrd="0" presId="urn:microsoft.com/office/officeart/2005/8/layout/list1"/>
    <dgm:cxn modelId="{3B84E33B-BB4E-4056-87FD-EB21E67FD032}" type="presParOf" srcId="{0FD628EE-E97C-4AAA-B921-5AC47C5DB2AF}" destId="{FEC3097E-C636-406F-884F-F904835073E6}" srcOrd="1" destOrd="0" presId="urn:microsoft.com/office/officeart/2005/8/layout/list1"/>
    <dgm:cxn modelId="{8D7CC3E3-E529-473C-95FF-7663B56C2609}" type="presParOf" srcId="{E404F5F0-64C7-47DC-A325-E9BBCFE2DA35}" destId="{4FF6EF8D-D5B8-462B-B946-64848543985C}" srcOrd="1" destOrd="0" presId="urn:microsoft.com/office/officeart/2005/8/layout/list1"/>
    <dgm:cxn modelId="{D1B0FA1A-D12F-432E-8BA4-78F384E5C1D1}" type="presParOf" srcId="{E404F5F0-64C7-47DC-A325-E9BBCFE2DA35}" destId="{797067A1-80A4-4D1C-B1F7-C4F9CDAD0956}" srcOrd="2" destOrd="0" presId="urn:microsoft.com/office/officeart/2005/8/layout/list1"/>
    <dgm:cxn modelId="{91614995-FC46-4CE2-9FCD-B4C5917E9526}" type="presParOf" srcId="{E404F5F0-64C7-47DC-A325-E9BBCFE2DA35}" destId="{39B99A0B-D1EC-4416-984C-9C58A857A7A9}" srcOrd="3" destOrd="0" presId="urn:microsoft.com/office/officeart/2005/8/layout/list1"/>
    <dgm:cxn modelId="{9D4B4252-66EF-4E3B-93C2-9C3C8C6DAC74}" type="presParOf" srcId="{E404F5F0-64C7-47DC-A325-E9BBCFE2DA35}" destId="{E5C81059-6876-4513-BC39-77A51ADA772D}" srcOrd="4" destOrd="0" presId="urn:microsoft.com/office/officeart/2005/8/layout/list1"/>
    <dgm:cxn modelId="{11FFC19F-B43B-4D9D-9995-86B99531EC2A}" type="presParOf" srcId="{E5C81059-6876-4513-BC39-77A51ADA772D}" destId="{F288B878-7C3F-4928-A5F9-34AB46E912D4}" srcOrd="0" destOrd="0" presId="urn:microsoft.com/office/officeart/2005/8/layout/list1"/>
    <dgm:cxn modelId="{E1CDF0DA-432E-4AD5-9A39-49EF90147593}" type="presParOf" srcId="{E5C81059-6876-4513-BC39-77A51ADA772D}" destId="{A8CB8103-0570-4C92-90AB-102A8B0B02E8}" srcOrd="1" destOrd="0" presId="urn:microsoft.com/office/officeart/2005/8/layout/list1"/>
    <dgm:cxn modelId="{24063B2A-5705-4CC0-B083-C2F76072A833}" type="presParOf" srcId="{E404F5F0-64C7-47DC-A325-E9BBCFE2DA35}" destId="{BB36A3C7-C8D0-4ECA-9096-7EBEACB109B6}" srcOrd="5" destOrd="0" presId="urn:microsoft.com/office/officeart/2005/8/layout/list1"/>
    <dgm:cxn modelId="{F58C6425-1F87-456D-8346-6ECF85615D44}" type="presParOf" srcId="{E404F5F0-64C7-47DC-A325-E9BBCFE2DA35}" destId="{F21D13E2-EE09-4F72-89B0-4B7E0D005068}" srcOrd="6" destOrd="0" presId="urn:microsoft.com/office/officeart/2005/8/layout/list1"/>
    <dgm:cxn modelId="{20EE40C2-EBC1-421A-8FED-F62246C52056}" type="presParOf" srcId="{E404F5F0-64C7-47DC-A325-E9BBCFE2DA35}" destId="{CBB75B53-0DAD-406D-8054-6383AD76AF7A}" srcOrd="7" destOrd="0" presId="urn:microsoft.com/office/officeart/2005/8/layout/list1"/>
    <dgm:cxn modelId="{97DFAD7D-EAEA-42AB-8624-93220967CBE1}" type="presParOf" srcId="{E404F5F0-64C7-47DC-A325-E9BBCFE2DA35}" destId="{7A8AEBE9-EA05-45ED-B281-9FD25D457403}" srcOrd="8" destOrd="0" presId="urn:microsoft.com/office/officeart/2005/8/layout/list1"/>
    <dgm:cxn modelId="{F52C09C1-40A2-4EE1-8E3B-F6735E48F595}" type="presParOf" srcId="{7A8AEBE9-EA05-45ED-B281-9FD25D457403}" destId="{DA935ED4-2399-43B1-9C5F-3FF6C34E6890}" srcOrd="0" destOrd="0" presId="urn:microsoft.com/office/officeart/2005/8/layout/list1"/>
    <dgm:cxn modelId="{4850CB81-D41B-4F7C-9EC7-64DB814C4D11}" type="presParOf" srcId="{7A8AEBE9-EA05-45ED-B281-9FD25D457403}" destId="{3AAC8682-9065-46A0-969B-A1C85AA8BF32}" srcOrd="1" destOrd="0" presId="urn:microsoft.com/office/officeart/2005/8/layout/list1"/>
    <dgm:cxn modelId="{8E9DD1D0-5BBC-4645-89D2-F017661E9650}" type="presParOf" srcId="{E404F5F0-64C7-47DC-A325-E9BBCFE2DA35}" destId="{96E86804-89CA-4EC2-A5A3-20E51B0B0C7B}" srcOrd="9" destOrd="0" presId="urn:microsoft.com/office/officeart/2005/8/layout/list1"/>
    <dgm:cxn modelId="{670D5CFC-CD71-46F7-9877-DF6BA10B66E4}" type="presParOf" srcId="{E404F5F0-64C7-47DC-A325-E9BBCFE2DA35}" destId="{ED4FDCC4-6DCD-4C7E-8FBE-5367FE06A88A}" srcOrd="10" destOrd="0" presId="urn:microsoft.com/office/officeart/2005/8/layout/list1"/>
    <dgm:cxn modelId="{FC84D16C-2FF6-41DB-A679-201E041DF8CC}" type="presParOf" srcId="{E404F5F0-64C7-47DC-A325-E9BBCFE2DA35}" destId="{DCA524AA-2452-4B02-8557-0D8C286C151F}" srcOrd="11" destOrd="0" presId="urn:microsoft.com/office/officeart/2005/8/layout/list1"/>
    <dgm:cxn modelId="{883B68AB-AE36-4D09-890B-3BB2A9B8E548}" type="presParOf" srcId="{E404F5F0-64C7-47DC-A325-E9BBCFE2DA35}" destId="{6F480A75-B69E-4B99-B658-21E321F46958}" srcOrd="12" destOrd="0" presId="urn:microsoft.com/office/officeart/2005/8/layout/list1"/>
    <dgm:cxn modelId="{6861A28C-00B2-47E9-AE3E-9EB8BCAB5EF7}" type="presParOf" srcId="{6F480A75-B69E-4B99-B658-21E321F46958}" destId="{97B8CB7C-A680-4168-BEFE-649891AEB743}" srcOrd="0" destOrd="0" presId="urn:microsoft.com/office/officeart/2005/8/layout/list1"/>
    <dgm:cxn modelId="{0323FA8F-9A6A-4114-B00A-2BDDEEA58B7E}" type="presParOf" srcId="{6F480A75-B69E-4B99-B658-21E321F46958}" destId="{FB0C3837-6B5A-4C22-A192-0D787BA199BA}" srcOrd="1" destOrd="0" presId="urn:microsoft.com/office/officeart/2005/8/layout/list1"/>
    <dgm:cxn modelId="{5C880A82-60F1-4FE0-B97A-C0BD2DFE0B1A}" type="presParOf" srcId="{E404F5F0-64C7-47DC-A325-E9BBCFE2DA35}" destId="{6AECDE9E-AAA6-4ED2-A5DA-6288E004275E}" srcOrd="13" destOrd="0" presId="urn:microsoft.com/office/officeart/2005/8/layout/list1"/>
    <dgm:cxn modelId="{322308D3-DB26-4447-941E-F1B05F4C2176}" type="presParOf" srcId="{E404F5F0-64C7-47DC-A325-E9BBCFE2DA35}" destId="{EC502C39-7186-46C0-9D97-82D4E49A16C5}" srcOrd="14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A3ECB8-75AB-4338-A06F-B050B6268A78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42A338-8C62-4170-B6A0-CAD608E79E4C}">
      <dgm:prSet phldrT="[Текст]"/>
      <dgm:spPr/>
      <dgm:t>
        <a:bodyPr/>
        <a:lstStyle/>
        <a:p>
          <a:r>
            <a:rPr lang="ru-RU" i="1" dirty="0" smtClean="0">
              <a:solidFill>
                <a:schemeClr val="tx1"/>
              </a:solidFill>
            </a:rPr>
            <a:t>Принцип документальности</a:t>
          </a:r>
          <a:endParaRPr lang="ru-RU" dirty="0">
            <a:solidFill>
              <a:schemeClr val="tx1"/>
            </a:solidFill>
          </a:endParaRPr>
        </a:p>
      </dgm:t>
    </dgm:pt>
    <dgm:pt modelId="{58944859-80EA-468C-A174-9BAEF12119BC}" type="parTrans" cxnId="{D7C8E9FB-A66F-4260-9DAE-EABA568AFC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473769D-92BD-4E92-966B-9D32364A23B8}" type="sibTrans" cxnId="{D7C8E9FB-A66F-4260-9DAE-EABA568AFC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168BD1F-D829-4983-91C9-0AD4207E58A2}">
      <dgm:prSet phldrT="[Текст]"/>
      <dgm:spPr/>
      <dgm:t>
        <a:bodyPr/>
        <a:lstStyle/>
        <a:p>
          <a:r>
            <a:rPr lang="ru-RU" i="1" dirty="0" smtClean="0">
              <a:solidFill>
                <a:schemeClr val="tx1"/>
              </a:solidFill>
            </a:rPr>
            <a:t>Принцип обеспеченности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ru-RU" dirty="0">
            <a:solidFill>
              <a:schemeClr val="tx1"/>
            </a:solidFill>
          </a:endParaRPr>
        </a:p>
      </dgm:t>
    </dgm:pt>
    <dgm:pt modelId="{5683D838-2816-42D2-B729-50BB56ECCE11}" type="parTrans" cxnId="{1576E7EA-CA68-4B53-BD6C-40BD549BF35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8069D89-2BA9-48FD-BA68-ACFBEE1C623C}" type="sibTrans" cxnId="{1576E7EA-CA68-4B53-BD6C-40BD549BF35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2FAF9AA-9A6B-42DB-95D2-76A7017F9DE7}">
      <dgm:prSet phldrT="[Текст]"/>
      <dgm:spPr/>
      <dgm:t>
        <a:bodyPr/>
        <a:lstStyle/>
        <a:p>
          <a:r>
            <a:rPr lang="ru-RU" i="1" dirty="0" smtClean="0">
              <a:solidFill>
                <a:schemeClr val="tx1"/>
              </a:solidFill>
            </a:rPr>
            <a:t>Принцип соблюдения кассовой дисциплины</a:t>
          </a:r>
          <a:endParaRPr lang="ru-RU" dirty="0">
            <a:solidFill>
              <a:schemeClr val="tx1"/>
            </a:solidFill>
          </a:endParaRPr>
        </a:p>
      </dgm:t>
    </dgm:pt>
    <dgm:pt modelId="{D79CD8F1-19A0-44CA-8DB4-D1615F014673}" type="parTrans" cxnId="{B15E94BD-A553-49D6-A682-815EE93BD29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5B457F1-41A6-44FC-A909-3927060181C9}" type="sibTrans" cxnId="{B15E94BD-A553-49D6-A682-815EE93BD29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84806BB-A0E8-4313-ADB2-09D10A9ED3CC}">
      <dgm:prSet phldrT="[Текст]"/>
      <dgm:spPr/>
      <dgm:t>
        <a:bodyPr/>
        <a:lstStyle/>
        <a:p>
          <a:r>
            <a:rPr lang="ru-RU" i="1" dirty="0" smtClean="0">
              <a:solidFill>
                <a:schemeClr val="tx1"/>
              </a:solidFill>
            </a:rPr>
            <a:t>Принцип срочности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ru-RU" dirty="0">
            <a:solidFill>
              <a:schemeClr val="tx1"/>
            </a:solidFill>
          </a:endParaRPr>
        </a:p>
      </dgm:t>
    </dgm:pt>
    <dgm:pt modelId="{B98F7792-045E-47C6-B0FA-4D18EF3A3CAC}" type="parTrans" cxnId="{E3ABAEB3-9A9F-4E18-8D4D-4E45A626BF4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CCF5E66-2D4B-4103-9CD1-84AA614A26B0}" type="sibTrans" cxnId="{E3ABAEB3-9A9F-4E18-8D4D-4E45A626BF4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76A9009-B99D-4AC5-9132-9F09F78EC2B0}">
      <dgm:prSet phldrT="[Текст]"/>
      <dgm:spPr/>
      <dgm:t>
        <a:bodyPr/>
        <a:lstStyle/>
        <a:p>
          <a:r>
            <a:rPr lang="ru-RU" i="1" dirty="0" smtClean="0">
              <a:solidFill>
                <a:schemeClr val="tx1"/>
              </a:solidFill>
            </a:rPr>
            <a:t>Безопасность и конфиденциальность расчетов со стороны банка </a:t>
          </a:r>
          <a:endParaRPr lang="ru-RU" dirty="0">
            <a:solidFill>
              <a:schemeClr val="tx1"/>
            </a:solidFill>
          </a:endParaRPr>
        </a:p>
      </dgm:t>
    </dgm:pt>
    <dgm:pt modelId="{6D8B4306-9956-4D2D-8C44-98E0F295C538}" type="parTrans" cxnId="{05885C1F-A953-486B-9194-7230570F868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8833B94-D57A-4D63-8BFB-2FD248CFDBBA}" type="sibTrans" cxnId="{05885C1F-A953-486B-9194-7230570F868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6ED93AC-9510-497E-A661-214EBF5D93D2}">
      <dgm:prSet phldrT="[Текст]"/>
      <dgm:spPr/>
      <dgm:t>
        <a:bodyPr/>
        <a:lstStyle/>
        <a:p>
          <a:r>
            <a:rPr lang="ru-RU" i="1" dirty="0" smtClean="0">
              <a:solidFill>
                <a:schemeClr val="tx1"/>
              </a:solidFill>
            </a:rPr>
            <a:t>Принцип многообразия форм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i="1" dirty="0" smtClean="0">
              <a:solidFill>
                <a:schemeClr val="tx1"/>
              </a:solidFill>
            </a:rPr>
            <a:t>безналичных расчетов</a:t>
          </a:r>
          <a:endParaRPr lang="ru-RU" dirty="0">
            <a:solidFill>
              <a:schemeClr val="tx1"/>
            </a:solidFill>
          </a:endParaRPr>
        </a:p>
      </dgm:t>
    </dgm:pt>
    <dgm:pt modelId="{FC807913-2DC5-4CD6-8360-8B39F5A58B6E}" type="parTrans" cxnId="{032E4A4E-F26A-4B39-93F8-188ACCB665A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F5DD039-46A9-4CD3-8DFE-04D3203A53FE}" type="sibTrans" cxnId="{032E4A4E-F26A-4B39-93F8-188ACCB665A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B2ABEE7-9155-4397-9FBE-2A939C16B980}">
      <dgm:prSet phldrT="[Текст]"/>
      <dgm:spPr/>
      <dgm:t>
        <a:bodyPr/>
        <a:lstStyle/>
        <a:p>
          <a:r>
            <a:rPr lang="ru-RU" i="1" dirty="0" smtClean="0">
              <a:solidFill>
                <a:schemeClr val="tx1"/>
              </a:solidFill>
            </a:rPr>
            <a:t>Принцип имущественной ответственности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i="1" dirty="0" smtClean="0">
              <a:solidFill>
                <a:schemeClr val="tx1"/>
              </a:solidFill>
            </a:rPr>
            <a:t>за соблюдение договорных обязательств</a:t>
          </a:r>
          <a:endParaRPr lang="ru-RU" dirty="0">
            <a:solidFill>
              <a:schemeClr val="tx1"/>
            </a:solidFill>
          </a:endParaRPr>
        </a:p>
      </dgm:t>
    </dgm:pt>
    <dgm:pt modelId="{1E828FE0-F569-4ED2-92A5-7960AB378B1F}" type="parTrans" cxnId="{650BC71C-5539-40D0-AD41-D880A06B8F2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3949D86-7F11-434B-8FEB-300881E12109}" type="sibTrans" cxnId="{650BC71C-5539-40D0-AD41-D880A06B8F2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D204562-5BD8-4336-9D43-469BF7A36CE2}" type="pres">
      <dgm:prSet presAssocID="{39A3ECB8-75AB-4338-A06F-B050B6268A78}" presName="diagram" presStyleCnt="0">
        <dgm:presLayoutVars>
          <dgm:dir/>
          <dgm:resizeHandles val="exact"/>
        </dgm:presLayoutVars>
      </dgm:prSet>
      <dgm:spPr/>
    </dgm:pt>
    <dgm:pt modelId="{9F9F74A9-2FAB-4B7C-8D8F-ACD225B398CC}" type="pres">
      <dgm:prSet presAssocID="{9942A338-8C62-4170-B6A0-CAD608E79E4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FF6B8-2354-4CF8-B921-D647046AE4BD}" type="pres">
      <dgm:prSet presAssocID="{1473769D-92BD-4E92-966B-9D32364A23B8}" presName="sibTrans" presStyleCnt="0"/>
      <dgm:spPr/>
    </dgm:pt>
    <dgm:pt modelId="{3544CE05-3797-4122-9981-768667C122EA}" type="pres">
      <dgm:prSet presAssocID="{2168BD1F-D829-4983-91C9-0AD4207E58A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89F4CE-D223-459D-8794-45768DD796CF}" type="pres">
      <dgm:prSet presAssocID="{A8069D89-2BA9-48FD-BA68-ACFBEE1C623C}" presName="sibTrans" presStyleCnt="0"/>
      <dgm:spPr/>
    </dgm:pt>
    <dgm:pt modelId="{3BAE2651-9917-4886-B679-6C881C7CDE17}" type="pres">
      <dgm:prSet presAssocID="{C2FAF9AA-9A6B-42DB-95D2-76A7017F9DE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DDACE-EDEF-4D40-BCF0-F4175DCBC0A8}" type="pres">
      <dgm:prSet presAssocID="{45B457F1-41A6-44FC-A909-3927060181C9}" presName="sibTrans" presStyleCnt="0"/>
      <dgm:spPr/>
    </dgm:pt>
    <dgm:pt modelId="{94F32262-1D02-49B3-9278-CF513B923698}" type="pres">
      <dgm:prSet presAssocID="{084806BB-A0E8-4313-ADB2-09D10A9ED3C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5C5B5-7681-48BD-8634-94373CE9CE81}" type="pres">
      <dgm:prSet presAssocID="{5CCF5E66-2D4B-4103-9CD1-84AA614A26B0}" presName="sibTrans" presStyleCnt="0"/>
      <dgm:spPr/>
    </dgm:pt>
    <dgm:pt modelId="{2CBB0BE7-9A97-486B-BFFE-BEB6FF2D2660}" type="pres">
      <dgm:prSet presAssocID="{176A9009-B99D-4AC5-9132-9F09F78EC2B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E485D0-9BAD-4242-B25A-699AA1CB5F44}" type="pres">
      <dgm:prSet presAssocID="{48833B94-D57A-4D63-8BFB-2FD248CFDBBA}" presName="sibTrans" presStyleCnt="0"/>
      <dgm:spPr/>
    </dgm:pt>
    <dgm:pt modelId="{64D3B946-D60C-4AC4-8671-761D10B1A660}" type="pres">
      <dgm:prSet presAssocID="{36ED93AC-9510-497E-A661-214EBF5D93D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A1BFF-0089-49BB-B2F7-5F1D8C76A9A9}" type="pres">
      <dgm:prSet presAssocID="{FF5DD039-46A9-4CD3-8DFE-04D3203A53FE}" presName="sibTrans" presStyleCnt="0"/>
      <dgm:spPr/>
    </dgm:pt>
    <dgm:pt modelId="{36BDD339-8B99-4C82-B853-A57DACC4AF40}" type="pres">
      <dgm:prSet presAssocID="{9B2ABEE7-9155-4397-9FBE-2A939C16B98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5E94BD-A553-49D6-A682-815EE93BD29C}" srcId="{39A3ECB8-75AB-4338-A06F-B050B6268A78}" destId="{C2FAF9AA-9A6B-42DB-95D2-76A7017F9DE7}" srcOrd="2" destOrd="0" parTransId="{D79CD8F1-19A0-44CA-8DB4-D1615F014673}" sibTransId="{45B457F1-41A6-44FC-A909-3927060181C9}"/>
    <dgm:cxn modelId="{1576E7EA-CA68-4B53-BD6C-40BD549BF35E}" srcId="{39A3ECB8-75AB-4338-A06F-B050B6268A78}" destId="{2168BD1F-D829-4983-91C9-0AD4207E58A2}" srcOrd="1" destOrd="0" parTransId="{5683D838-2816-42D2-B729-50BB56ECCE11}" sibTransId="{A8069D89-2BA9-48FD-BA68-ACFBEE1C623C}"/>
    <dgm:cxn modelId="{4233476B-82ED-4F50-B5AD-DE091BF62F83}" type="presOf" srcId="{084806BB-A0E8-4313-ADB2-09D10A9ED3CC}" destId="{94F32262-1D02-49B3-9278-CF513B923698}" srcOrd="0" destOrd="0" presId="urn:microsoft.com/office/officeart/2005/8/layout/default"/>
    <dgm:cxn modelId="{EE78F548-AD96-4F94-8282-1A8513335E46}" type="presOf" srcId="{176A9009-B99D-4AC5-9132-9F09F78EC2B0}" destId="{2CBB0BE7-9A97-486B-BFFE-BEB6FF2D2660}" srcOrd="0" destOrd="0" presId="urn:microsoft.com/office/officeart/2005/8/layout/default"/>
    <dgm:cxn modelId="{F34293E1-9CC2-407A-8EF1-DD7A4CD50E7D}" type="presOf" srcId="{C2FAF9AA-9A6B-42DB-95D2-76A7017F9DE7}" destId="{3BAE2651-9917-4886-B679-6C881C7CDE17}" srcOrd="0" destOrd="0" presId="urn:microsoft.com/office/officeart/2005/8/layout/default"/>
    <dgm:cxn modelId="{032E4A4E-F26A-4B39-93F8-188ACCB665AC}" srcId="{39A3ECB8-75AB-4338-A06F-B050B6268A78}" destId="{36ED93AC-9510-497E-A661-214EBF5D93D2}" srcOrd="5" destOrd="0" parTransId="{FC807913-2DC5-4CD6-8360-8B39F5A58B6E}" sibTransId="{FF5DD039-46A9-4CD3-8DFE-04D3203A53FE}"/>
    <dgm:cxn modelId="{904582D6-CD9A-44BD-8DAE-958BBE377893}" type="presOf" srcId="{39A3ECB8-75AB-4338-A06F-B050B6268A78}" destId="{FD204562-5BD8-4336-9D43-469BF7A36CE2}" srcOrd="0" destOrd="0" presId="urn:microsoft.com/office/officeart/2005/8/layout/default"/>
    <dgm:cxn modelId="{E3ABAEB3-9A9F-4E18-8D4D-4E45A626BF48}" srcId="{39A3ECB8-75AB-4338-A06F-B050B6268A78}" destId="{084806BB-A0E8-4313-ADB2-09D10A9ED3CC}" srcOrd="3" destOrd="0" parTransId="{B98F7792-045E-47C6-B0FA-4D18EF3A3CAC}" sibTransId="{5CCF5E66-2D4B-4103-9CD1-84AA614A26B0}"/>
    <dgm:cxn modelId="{650BC71C-5539-40D0-AD41-D880A06B8F2B}" srcId="{39A3ECB8-75AB-4338-A06F-B050B6268A78}" destId="{9B2ABEE7-9155-4397-9FBE-2A939C16B980}" srcOrd="6" destOrd="0" parTransId="{1E828FE0-F569-4ED2-92A5-7960AB378B1F}" sibTransId="{33949D86-7F11-434B-8FEB-300881E12109}"/>
    <dgm:cxn modelId="{D7C8E9FB-A66F-4260-9DAE-EABA568AFC67}" srcId="{39A3ECB8-75AB-4338-A06F-B050B6268A78}" destId="{9942A338-8C62-4170-B6A0-CAD608E79E4C}" srcOrd="0" destOrd="0" parTransId="{58944859-80EA-468C-A174-9BAEF12119BC}" sibTransId="{1473769D-92BD-4E92-966B-9D32364A23B8}"/>
    <dgm:cxn modelId="{798ECC8F-EC54-4297-B96E-DFD3547D99FE}" type="presOf" srcId="{36ED93AC-9510-497E-A661-214EBF5D93D2}" destId="{64D3B946-D60C-4AC4-8671-761D10B1A660}" srcOrd="0" destOrd="0" presId="urn:microsoft.com/office/officeart/2005/8/layout/default"/>
    <dgm:cxn modelId="{05885C1F-A953-486B-9194-7230570F8687}" srcId="{39A3ECB8-75AB-4338-A06F-B050B6268A78}" destId="{176A9009-B99D-4AC5-9132-9F09F78EC2B0}" srcOrd="4" destOrd="0" parTransId="{6D8B4306-9956-4D2D-8C44-98E0F295C538}" sibTransId="{48833B94-D57A-4D63-8BFB-2FD248CFDBBA}"/>
    <dgm:cxn modelId="{FAB49DCE-0E36-4372-A4B9-B8B3739FC62B}" type="presOf" srcId="{9B2ABEE7-9155-4397-9FBE-2A939C16B980}" destId="{36BDD339-8B99-4C82-B853-A57DACC4AF40}" srcOrd="0" destOrd="0" presId="urn:microsoft.com/office/officeart/2005/8/layout/default"/>
    <dgm:cxn modelId="{0F45771F-3FE7-415B-86E4-AEA194AB93A1}" type="presOf" srcId="{9942A338-8C62-4170-B6A0-CAD608E79E4C}" destId="{9F9F74A9-2FAB-4B7C-8D8F-ACD225B398CC}" srcOrd="0" destOrd="0" presId="urn:microsoft.com/office/officeart/2005/8/layout/default"/>
    <dgm:cxn modelId="{E67DDD11-1021-430F-9D94-8E807464EB4A}" type="presOf" srcId="{2168BD1F-D829-4983-91C9-0AD4207E58A2}" destId="{3544CE05-3797-4122-9981-768667C122EA}" srcOrd="0" destOrd="0" presId="urn:microsoft.com/office/officeart/2005/8/layout/default"/>
    <dgm:cxn modelId="{399A163B-0234-4F4D-8836-AFE90B73D576}" type="presParOf" srcId="{FD204562-5BD8-4336-9D43-469BF7A36CE2}" destId="{9F9F74A9-2FAB-4B7C-8D8F-ACD225B398CC}" srcOrd="0" destOrd="0" presId="urn:microsoft.com/office/officeart/2005/8/layout/default"/>
    <dgm:cxn modelId="{42C7ED11-E197-413D-9540-2AC337747B31}" type="presParOf" srcId="{FD204562-5BD8-4336-9D43-469BF7A36CE2}" destId="{F17FF6B8-2354-4CF8-B921-D647046AE4BD}" srcOrd="1" destOrd="0" presId="urn:microsoft.com/office/officeart/2005/8/layout/default"/>
    <dgm:cxn modelId="{910579FA-1646-49BD-96EC-F3A17D14D389}" type="presParOf" srcId="{FD204562-5BD8-4336-9D43-469BF7A36CE2}" destId="{3544CE05-3797-4122-9981-768667C122EA}" srcOrd="2" destOrd="0" presId="urn:microsoft.com/office/officeart/2005/8/layout/default"/>
    <dgm:cxn modelId="{20698422-3EF4-4DDF-805C-C8E0B7EE02FC}" type="presParOf" srcId="{FD204562-5BD8-4336-9D43-469BF7A36CE2}" destId="{9889F4CE-D223-459D-8794-45768DD796CF}" srcOrd="3" destOrd="0" presId="urn:microsoft.com/office/officeart/2005/8/layout/default"/>
    <dgm:cxn modelId="{5CD86632-1233-4079-893D-6AAF02B3C3EE}" type="presParOf" srcId="{FD204562-5BD8-4336-9D43-469BF7A36CE2}" destId="{3BAE2651-9917-4886-B679-6C881C7CDE17}" srcOrd="4" destOrd="0" presId="urn:microsoft.com/office/officeart/2005/8/layout/default"/>
    <dgm:cxn modelId="{198A5092-0848-492D-9FD3-708509E98C9C}" type="presParOf" srcId="{FD204562-5BD8-4336-9D43-469BF7A36CE2}" destId="{EFCDDACE-EDEF-4D40-BCF0-F4175DCBC0A8}" srcOrd="5" destOrd="0" presId="urn:microsoft.com/office/officeart/2005/8/layout/default"/>
    <dgm:cxn modelId="{E5101EFB-41BE-4A20-BA1B-4D4663CF19E6}" type="presParOf" srcId="{FD204562-5BD8-4336-9D43-469BF7A36CE2}" destId="{94F32262-1D02-49B3-9278-CF513B923698}" srcOrd="6" destOrd="0" presId="urn:microsoft.com/office/officeart/2005/8/layout/default"/>
    <dgm:cxn modelId="{81F10D49-1F30-441F-903A-363BE31CAC46}" type="presParOf" srcId="{FD204562-5BD8-4336-9D43-469BF7A36CE2}" destId="{12F5C5B5-7681-48BD-8634-94373CE9CE81}" srcOrd="7" destOrd="0" presId="urn:microsoft.com/office/officeart/2005/8/layout/default"/>
    <dgm:cxn modelId="{F6406F81-12E7-4746-9C64-AD353A4A966F}" type="presParOf" srcId="{FD204562-5BD8-4336-9D43-469BF7A36CE2}" destId="{2CBB0BE7-9A97-486B-BFFE-BEB6FF2D2660}" srcOrd="8" destOrd="0" presId="urn:microsoft.com/office/officeart/2005/8/layout/default"/>
    <dgm:cxn modelId="{387CFAF7-B42E-45FB-8C1F-5150E0080EB8}" type="presParOf" srcId="{FD204562-5BD8-4336-9D43-469BF7A36CE2}" destId="{93E485D0-9BAD-4242-B25A-699AA1CB5F44}" srcOrd="9" destOrd="0" presId="urn:microsoft.com/office/officeart/2005/8/layout/default"/>
    <dgm:cxn modelId="{87EA4B03-80C4-4289-9C95-6720E9384DED}" type="presParOf" srcId="{FD204562-5BD8-4336-9D43-469BF7A36CE2}" destId="{64D3B946-D60C-4AC4-8671-761D10B1A660}" srcOrd="10" destOrd="0" presId="urn:microsoft.com/office/officeart/2005/8/layout/default"/>
    <dgm:cxn modelId="{F1FEEFC3-2489-41AC-AE33-392640B766AF}" type="presParOf" srcId="{FD204562-5BD8-4336-9D43-469BF7A36CE2}" destId="{B7AA1BFF-0089-49BB-B2F7-5F1D8C76A9A9}" srcOrd="11" destOrd="0" presId="urn:microsoft.com/office/officeart/2005/8/layout/default"/>
    <dgm:cxn modelId="{913F784C-4077-4D36-ABE6-52B4B2B197BE}" type="presParOf" srcId="{FD204562-5BD8-4336-9D43-469BF7A36CE2}" destId="{36BDD339-8B99-4C82-B853-A57DACC4AF40}" srcOrd="12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41328C-2652-4AE6-BF8E-2BDEAC24BB66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0B437C-8ACB-4F84-B209-A2A5DCE16F5F}">
      <dgm:prSet phldrT="[Текст]"/>
      <dgm:spPr/>
      <dgm:t>
        <a:bodyPr/>
        <a:lstStyle/>
        <a:p>
          <a:r>
            <a:rPr lang="ru-RU" dirty="0" smtClean="0"/>
            <a:t>исполнения финансового плана (бюджета)</a:t>
          </a:r>
          <a:endParaRPr lang="ru-RU" dirty="0"/>
        </a:p>
      </dgm:t>
    </dgm:pt>
    <dgm:pt modelId="{EE9562B3-45F1-4F5E-85E5-04ABB20B3379}" type="parTrans" cxnId="{D90C4E2B-D46E-4FF4-A2CD-34981FDC3E02}">
      <dgm:prSet/>
      <dgm:spPr/>
      <dgm:t>
        <a:bodyPr/>
        <a:lstStyle/>
        <a:p>
          <a:endParaRPr lang="ru-RU"/>
        </a:p>
      </dgm:t>
    </dgm:pt>
    <dgm:pt modelId="{300F07E9-B37B-4E0B-84EF-BB7CF4A545D0}" type="sibTrans" cxnId="{D90C4E2B-D46E-4FF4-A2CD-34981FDC3E02}">
      <dgm:prSet/>
      <dgm:spPr/>
      <dgm:t>
        <a:bodyPr/>
        <a:lstStyle/>
        <a:p>
          <a:endParaRPr lang="ru-RU"/>
        </a:p>
      </dgm:t>
    </dgm:pt>
    <dgm:pt modelId="{528A690D-256D-4021-BB7C-FAD3E602C1A4}">
      <dgm:prSet phldrT="[Текст]"/>
      <dgm:spPr/>
      <dgm:t>
        <a:bodyPr/>
        <a:lstStyle/>
        <a:p>
          <a:r>
            <a:rPr lang="ru-RU" dirty="0" smtClean="0"/>
            <a:t>планового и целевого использования финансовых ресурсов</a:t>
          </a:r>
          <a:endParaRPr lang="ru-RU" dirty="0"/>
        </a:p>
      </dgm:t>
    </dgm:pt>
    <dgm:pt modelId="{85162F95-0002-4948-97BD-8176495BAC2B}" type="parTrans" cxnId="{0BFD5A06-7C84-4D4D-89D8-F09E336E565B}">
      <dgm:prSet/>
      <dgm:spPr/>
      <dgm:t>
        <a:bodyPr/>
        <a:lstStyle/>
        <a:p>
          <a:endParaRPr lang="ru-RU"/>
        </a:p>
      </dgm:t>
    </dgm:pt>
    <dgm:pt modelId="{59DF991F-EC06-440B-98BA-C73042C2F847}" type="sibTrans" cxnId="{0BFD5A06-7C84-4D4D-89D8-F09E336E565B}">
      <dgm:prSet/>
      <dgm:spPr/>
      <dgm:t>
        <a:bodyPr/>
        <a:lstStyle/>
        <a:p>
          <a:endParaRPr lang="ru-RU"/>
        </a:p>
      </dgm:t>
    </dgm:pt>
    <dgm:pt modelId="{633F1449-A3A2-43B2-9848-BD615876EF89}">
      <dgm:prSet phldrT="[Текст]"/>
      <dgm:spPr/>
      <dgm:t>
        <a:bodyPr/>
        <a:lstStyle/>
        <a:p>
          <a:r>
            <a:rPr lang="ru-RU" dirty="0" smtClean="0"/>
            <a:t>расчетов как со сторонними компаниями, взаиморасчетов внутри группы компаний </a:t>
          </a:r>
          <a:endParaRPr lang="ru-RU" dirty="0"/>
        </a:p>
      </dgm:t>
    </dgm:pt>
    <dgm:pt modelId="{CC95B424-693B-455A-AE36-B6D3EE1C4C14}" type="parTrans" cxnId="{BF3E33D7-21D5-4DD2-A313-060C6CB1FABB}">
      <dgm:prSet/>
      <dgm:spPr/>
      <dgm:t>
        <a:bodyPr/>
        <a:lstStyle/>
        <a:p>
          <a:endParaRPr lang="ru-RU"/>
        </a:p>
      </dgm:t>
    </dgm:pt>
    <dgm:pt modelId="{72CBEC85-7CC3-4611-BA7F-62088FFD4C53}" type="sibTrans" cxnId="{BF3E33D7-21D5-4DD2-A313-060C6CB1FABB}">
      <dgm:prSet/>
      <dgm:spPr/>
      <dgm:t>
        <a:bodyPr/>
        <a:lstStyle/>
        <a:p>
          <a:endParaRPr lang="ru-RU"/>
        </a:p>
      </dgm:t>
    </dgm:pt>
    <dgm:pt modelId="{5F9EABA8-0BA5-4E8B-9A81-B3AF68DA12C9}" type="pres">
      <dgm:prSet presAssocID="{5C41328C-2652-4AE6-BF8E-2BDEAC24BB66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5A8C105-85E5-4E81-A2F2-1E6FEBF095C8}" type="pres">
      <dgm:prSet presAssocID="{920B437C-8ACB-4F84-B209-A2A5DCE16F5F}" presName="circle1" presStyleLbl="node1" presStyleIdx="0" presStyleCnt="3"/>
      <dgm:spPr/>
    </dgm:pt>
    <dgm:pt modelId="{7762C6D4-B086-4306-937E-AEE760202164}" type="pres">
      <dgm:prSet presAssocID="{920B437C-8ACB-4F84-B209-A2A5DCE16F5F}" presName="space" presStyleCnt="0"/>
      <dgm:spPr/>
    </dgm:pt>
    <dgm:pt modelId="{C8606EC7-365C-4DDC-85FC-465B0E2618F5}" type="pres">
      <dgm:prSet presAssocID="{920B437C-8ACB-4F84-B209-A2A5DCE16F5F}" presName="rect1" presStyleLbl="alignAcc1" presStyleIdx="0" presStyleCnt="3"/>
      <dgm:spPr/>
      <dgm:t>
        <a:bodyPr/>
        <a:lstStyle/>
        <a:p>
          <a:endParaRPr lang="ru-RU"/>
        </a:p>
      </dgm:t>
    </dgm:pt>
    <dgm:pt modelId="{95034C8E-57F9-468B-9DE2-E66A234C5BB9}" type="pres">
      <dgm:prSet presAssocID="{528A690D-256D-4021-BB7C-FAD3E602C1A4}" presName="vertSpace2" presStyleLbl="node1" presStyleIdx="0" presStyleCnt="3"/>
      <dgm:spPr/>
    </dgm:pt>
    <dgm:pt modelId="{6B479E79-5621-4F5B-893A-B1AFFEAC5561}" type="pres">
      <dgm:prSet presAssocID="{528A690D-256D-4021-BB7C-FAD3E602C1A4}" presName="circle2" presStyleLbl="node1" presStyleIdx="1" presStyleCnt="3"/>
      <dgm:spPr/>
    </dgm:pt>
    <dgm:pt modelId="{AF51FD60-F91B-4065-841C-A23D729AF5F5}" type="pres">
      <dgm:prSet presAssocID="{528A690D-256D-4021-BB7C-FAD3E602C1A4}" presName="rect2" presStyleLbl="alignAcc1" presStyleIdx="1" presStyleCnt="3"/>
      <dgm:spPr/>
      <dgm:t>
        <a:bodyPr/>
        <a:lstStyle/>
        <a:p>
          <a:endParaRPr lang="ru-RU"/>
        </a:p>
      </dgm:t>
    </dgm:pt>
    <dgm:pt modelId="{9BC3891B-C669-4C3A-90DB-05537BB81B3A}" type="pres">
      <dgm:prSet presAssocID="{633F1449-A3A2-43B2-9848-BD615876EF89}" presName="vertSpace3" presStyleLbl="node1" presStyleIdx="1" presStyleCnt="3"/>
      <dgm:spPr/>
    </dgm:pt>
    <dgm:pt modelId="{1D4AA43D-7FCF-427A-9C6E-2C5E5E31917C}" type="pres">
      <dgm:prSet presAssocID="{633F1449-A3A2-43B2-9848-BD615876EF89}" presName="circle3" presStyleLbl="node1" presStyleIdx="2" presStyleCnt="3"/>
      <dgm:spPr/>
    </dgm:pt>
    <dgm:pt modelId="{5EBD5A4E-3711-472A-8343-81D92D5C5DBE}" type="pres">
      <dgm:prSet presAssocID="{633F1449-A3A2-43B2-9848-BD615876EF89}" presName="rect3" presStyleLbl="alignAcc1" presStyleIdx="2" presStyleCnt="3"/>
      <dgm:spPr/>
      <dgm:t>
        <a:bodyPr/>
        <a:lstStyle/>
        <a:p>
          <a:endParaRPr lang="ru-RU"/>
        </a:p>
      </dgm:t>
    </dgm:pt>
    <dgm:pt modelId="{B9DA8CE1-C4C3-461C-AB08-A7BE85AEF67D}" type="pres">
      <dgm:prSet presAssocID="{920B437C-8ACB-4F84-B209-A2A5DCE16F5F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7AAB9AC8-9AB2-4F35-9988-803FB86B1CD3}" type="pres">
      <dgm:prSet presAssocID="{528A690D-256D-4021-BB7C-FAD3E602C1A4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9456F3CF-CD86-451D-87AA-D7CE99F88C11}" type="pres">
      <dgm:prSet presAssocID="{633F1449-A3A2-43B2-9848-BD615876EF89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0EBDA749-E5A4-4D6F-9AB6-E9C4A4A2C84E}" type="presOf" srcId="{920B437C-8ACB-4F84-B209-A2A5DCE16F5F}" destId="{C8606EC7-365C-4DDC-85FC-465B0E2618F5}" srcOrd="0" destOrd="0" presId="urn:microsoft.com/office/officeart/2005/8/layout/target3"/>
    <dgm:cxn modelId="{0BFD5A06-7C84-4D4D-89D8-F09E336E565B}" srcId="{5C41328C-2652-4AE6-BF8E-2BDEAC24BB66}" destId="{528A690D-256D-4021-BB7C-FAD3E602C1A4}" srcOrd="1" destOrd="0" parTransId="{85162F95-0002-4948-97BD-8176495BAC2B}" sibTransId="{59DF991F-EC06-440B-98BA-C73042C2F847}"/>
    <dgm:cxn modelId="{BF3E33D7-21D5-4DD2-A313-060C6CB1FABB}" srcId="{5C41328C-2652-4AE6-BF8E-2BDEAC24BB66}" destId="{633F1449-A3A2-43B2-9848-BD615876EF89}" srcOrd="2" destOrd="0" parTransId="{CC95B424-693B-455A-AE36-B6D3EE1C4C14}" sibTransId="{72CBEC85-7CC3-4611-BA7F-62088FFD4C53}"/>
    <dgm:cxn modelId="{D90C4E2B-D46E-4FF4-A2CD-34981FDC3E02}" srcId="{5C41328C-2652-4AE6-BF8E-2BDEAC24BB66}" destId="{920B437C-8ACB-4F84-B209-A2A5DCE16F5F}" srcOrd="0" destOrd="0" parTransId="{EE9562B3-45F1-4F5E-85E5-04ABB20B3379}" sibTransId="{300F07E9-B37B-4E0B-84EF-BB7CF4A545D0}"/>
    <dgm:cxn modelId="{75986ACB-7795-4454-8A58-7F01E148C3B2}" type="presOf" srcId="{528A690D-256D-4021-BB7C-FAD3E602C1A4}" destId="{7AAB9AC8-9AB2-4F35-9988-803FB86B1CD3}" srcOrd="1" destOrd="0" presId="urn:microsoft.com/office/officeart/2005/8/layout/target3"/>
    <dgm:cxn modelId="{CB525640-2139-4D6F-8AA6-4404F983A2D0}" type="presOf" srcId="{528A690D-256D-4021-BB7C-FAD3E602C1A4}" destId="{AF51FD60-F91B-4065-841C-A23D729AF5F5}" srcOrd="0" destOrd="0" presId="urn:microsoft.com/office/officeart/2005/8/layout/target3"/>
    <dgm:cxn modelId="{F8DD802F-2FBA-40F9-8CD4-562E7F4909D2}" type="presOf" srcId="{5C41328C-2652-4AE6-BF8E-2BDEAC24BB66}" destId="{5F9EABA8-0BA5-4E8B-9A81-B3AF68DA12C9}" srcOrd="0" destOrd="0" presId="urn:microsoft.com/office/officeart/2005/8/layout/target3"/>
    <dgm:cxn modelId="{211A0082-D015-40F0-BAA0-0828E23D0F15}" type="presOf" srcId="{633F1449-A3A2-43B2-9848-BD615876EF89}" destId="{9456F3CF-CD86-451D-87AA-D7CE99F88C11}" srcOrd="1" destOrd="0" presId="urn:microsoft.com/office/officeart/2005/8/layout/target3"/>
    <dgm:cxn modelId="{A232EFE8-05C7-47C6-8AA1-E8F83EEA3DD0}" type="presOf" srcId="{633F1449-A3A2-43B2-9848-BD615876EF89}" destId="{5EBD5A4E-3711-472A-8343-81D92D5C5DBE}" srcOrd="0" destOrd="0" presId="urn:microsoft.com/office/officeart/2005/8/layout/target3"/>
    <dgm:cxn modelId="{ADFE0700-C0CA-44AD-AB5D-D0C55AFEADA6}" type="presOf" srcId="{920B437C-8ACB-4F84-B209-A2A5DCE16F5F}" destId="{B9DA8CE1-C4C3-461C-AB08-A7BE85AEF67D}" srcOrd="1" destOrd="0" presId="urn:microsoft.com/office/officeart/2005/8/layout/target3"/>
    <dgm:cxn modelId="{35958C23-DBB9-4A07-BC00-AC53C0035796}" type="presParOf" srcId="{5F9EABA8-0BA5-4E8B-9A81-B3AF68DA12C9}" destId="{25A8C105-85E5-4E81-A2F2-1E6FEBF095C8}" srcOrd="0" destOrd="0" presId="urn:microsoft.com/office/officeart/2005/8/layout/target3"/>
    <dgm:cxn modelId="{816C06B4-BDB4-4FB1-81F1-6956E8815337}" type="presParOf" srcId="{5F9EABA8-0BA5-4E8B-9A81-B3AF68DA12C9}" destId="{7762C6D4-B086-4306-937E-AEE760202164}" srcOrd="1" destOrd="0" presId="urn:microsoft.com/office/officeart/2005/8/layout/target3"/>
    <dgm:cxn modelId="{A8131FFD-EDCC-4039-9326-DB606A6148B3}" type="presParOf" srcId="{5F9EABA8-0BA5-4E8B-9A81-B3AF68DA12C9}" destId="{C8606EC7-365C-4DDC-85FC-465B0E2618F5}" srcOrd="2" destOrd="0" presId="urn:microsoft.com/office/officeart/2005/8/layout/target3"/>
    <dgm:cxn modelId="{A344AD83-FFB0-48C6-A929-CA7041D5E690}" type="presParOf" srcId="{5F9EABA8-0BA5-4E8B-9A81-B3AF68DA12C9}" destId="{95034C8E-57F9-468B-9DE2-E66A234C5BB9}" srcOrd="3" destOrd="0" presId="urn:microsoft.com/office/officeart/2005/8/layout/target3"/>
    <dgm:cxn modelId="{23530D63-6E1D-4D58-9AEF-03BFDDECDB58}" type="presParOf" srcId="{5F9EABA8-0BA5-4E8B-9A81-B3AF68DA12C9}" destId="{6B479E79-5621-4F5B-893A-B1AFFEAC5561}" srcOrd="4" destOrd="0" presId="urn:microsoft.com/office/officeart/2005/8/layout/target3"/>
    <dgm:cxn modelId="{4ED29044-28D3-400A-BDB9-A123945A7A8C}" type="presParOf" srcId="{5F9EABA8-0BA5-4E8B-9A81-B3AF68DA12C9}" destId="{AF51FD60-F91B-4065-841C-A23D729AF5F5}" srcOrd="5" destOrd="0" presId="urn:microsoft.com/office/officeart/2005/8/layout/target3"/>
    <dgm:cxn modelId="{B83E0E30-8D3D-46B1-89A9-37A52F24AD58}" type="presParOf" srcId="{5F9EABA8-0BA5-4E8B-9A81-B3AF68DA12C9}" destId="{9BC3891B-C669-4C3A-90DB-05537BB81B3A}" srcOrd="6" destOrd="0" presId="urn:microsoft.com/office/officeart/2005/8/layout/target3"/>
    <dgm:cxn modelId="{8715126D-358D-4D76-9A83-D2ECC21D66AF}" type="presParOf" srcId="{5F9EABA8-0BA5-4E8B-9A81-B3AF68DA12C9}" destId="{1D4AA43D-7FCF-427A-9C6E-2C5E5E31917C}" srcOrd="7" destOrd="0" presId="urn:microsoft.com/office/officeart/2005/8/layout/target3"/>
    <dgm:cxn modelId="{911FF721-4EBA-41FF-B647-9C5F3DC6BAFE}" type="presParOf" srcId="{5F9EABA8-0BA5-4E8B-9A81-B3AF68DA12C9}" destId="{5EBD5A4E-3711-472A-8343-81D92D5C5DBE}" srcOrd="8" destOrd="0" presId="urn:microsoft.com/office/officeart/2005/8/layout/target3"/>
    <dgm:cxn modelId="{3DA09278-3C61-4C7F-8B88-D82701DAA28F}" type="presParOf" srcId="{5F9EABA8-0BA5-4E8B-9A81-B3AF68DA12C9}" destId="{B9DA8CE1-C4C3-461C-AB08-A7BE85AEF67D}" srcOrd="9" destOrd="0" presId="urn:microsoft.com/office/officeart/2005/8/layout/target3"/>
    <dgm:cxn modelId="{44C43E88-2338-424E-AD11-0792131EBD69}" type="presParOf" srcId="{5F9EABA8-0BA5-4E8B-9A81-B3AF68DA12C9}" destId="{7AAB9AC8-9AB2-4F35-9988-803FB86B1CD3}" srcOrd="10" destOrd="0" presId="urn:microsoft.com/office/officeart/2005/8/layout/target3"/>
    <dgm:cxn modelId="{D92B29C9-E00E-486B-BE53-3FE289A54E72}" type="presParOf" srcId="{5F9EABA8-0BA5-4E8B-9A81-B3AF68DA12C9}" destId="{9456F3CF-CD86-451D-87AA-D7CE99F88C11}" srcOrd="11" destOrd="0" presId="urn:microsoft.com/office/officeart/2005/8/layout/target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F3A754-E140-42F7-80ED-5DBB4CBEB52C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1DC3BE-06F2-4096-8A8B-F47D3A545990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33A18A42-5D8E-4611-A4A8-203195466739}" type="parTrans" cxnId="{8981C724-E48B-4EC8-8B6E-D3B6F7FBBF56}">
      <dgm:prSet/>
      <dgm:spPr/>
      <dgm:t>
        <a:bodyPr/>
        <a:lstStyle/>
        <a:p>
          <a:endParaRPr lang="ru-RU"/>
        </a:p>
      </dgm:t>
    </dgm:pt>
    <dgm:pt modelId="{DFAA9243-7B52-4EDD-9EDE-43BC2613B156}" type="sibTrans" cxnId="{8981C724-E48B-4EC8-8B6E-D3B6F7FBBF56}">
      <dgm:prSet/>
      <dgm:spPr/>
      <dgm:t>
        <a:bodyPr/>
        <a:lstStyle/>
        <a:p>
          <a:endParaRPr lang="ru-RU"/>
        </a:p>
      </dgm:t>
    </dgm:pt>
    <dgm:pt modelId="{8708BE4F-A52C-4418-A8F8-7BBD5B983C40}">
      <dgm:prSet phldrT="[Текст]"/>
      <dgm:spPr/>
      <dgm:t>
        <a:bodyPr/>
        <a:lstStyle/>
        <a:p>
          <a:r>
            <a:rPr lang="ru-RU" i="1" dirty="0" smtClean="0"/>
            <a:t>Определение должностных лиц (подразделений), контролирующих исполнение статей бюджета</a:t>
          </a:r>
          <a:r>
            <a:rPr lang="ru-RU" dirty="0" smtClean="0"/>
            <a:t> </a:t>
          </a:r>
          <a:endParaRPr lang="ru-RU" dirty="0"/>
        </a:p>
      </dgm:t>
    </dgm:pt>
    <dgm:pt modelId="{DFD10636-9612-4F32-9D53-AC96D1214257}" type="parTrans" cxnId="{633CF418-C554-46D5-AB2F-AE15AC57274C}">
      <dgm:prSet/>
      <dgm:spPr/>
      <dgm:t>
        <a:bodyPr/>
        <a:lstStyle/>
        <a:p>
          <a:endParaRPr lang="ru-RU"/>
        </a:p>
      </dgm:t>
    </dgm:pt>
    <dgm:pt modelId="{10AE58BD-A1E9-43CE-9ADB-0CA498AF46BD}" type="sibTrans" cxnId="{633CF418-C554-46D5-AB2F-AE15AC57274C}">
      <dgm:prSet/>
      <dgm:spPr/>
      <dgm:t>
        <a:bodyPr/>
        <a:lstStyle/>
        <a:p>
          <a:endParaRPr lang="ru-RU"/>
        </a:p>
      </dgm:t>
    </dgm:pt>
    <dgm:pt modelId="{49776F89-A037-4E92-9E9B-B183B5E9C90D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8ED9EEA0-5420-463F-A956-2D0A63EDB1DA}" type="parTrans" cxnId="{69432803-59C2-498B-91B3-5BBE00391836}">
      <dgm:prSet/>
      <dgm:spPr/>
      <dgm:t>
        <a:bodyPr/>
        <a:lstStyle/>
        <a:p>
          <a:endParaRPr lang="ru-RU"/>
        </a:p>
      </dgm:t>
    </dgm:pt>
    <dgm:pt modelId="{D4F55D8B-774E-4400-B500-64161A13E2EC}" type="sibTrans" cxnId="{69432803-59C2-498B-91B3-5BBE00391836}">
      <dgm:prSet/>
      <dgm:spPr/>
      <dgm:t>
        <a:bodyPr/>
        <a:lstStyle/>
        <a:p>
          <a:endParaRPr lang="ru-RU"/>
        </a:p>
      </dgm:t>
    </dgm:pt>
    <dgm:pt modelId="{EC657530-62AA-40BF-BABB-E264DCDF7361}">
      <dgm:prSet phldrT="[Текст]"/>
      <dgm:spPr/>
      <dgm:t>
        <a:bodyPr/>
        <a:lstStyle/>
        <a:p>
          <a:r>
            <a:rPr lang="ru-RU" i="1" dirty="0" smtClean="0"/>
            <a:t>Определение перечня контрольных показателей для анализа исполнения бюджета</a:t>
          </a:r>
          <a:endParaRPr lang="ru-RU" dirty="0"/>
        </a:p>
      </dgm:t>
    </dgm:pt>
    <dgm:pt modelId="{5B322ED9-0E8D-4ECF-9344-E5D9B3569CDB}" type="parTrans" cxnId="{30C63B50-858D-4C4B-A881-25F7361114F4}">
      <dgm:prSet/>
      <dgm:spPr/>
      <dgm:t>
        <a:bodyPr/>
        <a:lstStyle/>
        <a:p>
          <a:endParaRPr lang="ru-RU"/>
        </a:p>
      </dgm:t>
    </dgm:pt>
    <dgm:pt modelId="{7C5B32DA-B9A7-461C-99D8-0D259C5A978A}" type="sibTrans" cxnId="{30C63B50-858D-4C4B-A881-25F7361114F4}">
      <dgm:prSet/>
      <dgm:spPr/>
      <dgm:t>
        <a:bodyPr/>
        <a:lstStyle/>
        <a:p>
          <a:endParaRPr lang="ru-RU"/>
        </a:p>
      </dgm:t>
    </dgm:pt>
    <dgm:pt modelId="{2C41F694-7873-42A0-BF94-035FF54A484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CCB558BE-F8A2-4B2B-8369-1A4DE89FEE49}" type="parTrans" cxnId="{79BD32CA-27ED-4731-8FEE-74A1E522D673}">
      <dgm:prSet/>
      <dgm:spPr/>
      <dgm:t>
        <a:bodyPr/>
        <a:lstStyle/>
        <a:p>
          <a:endParaRPr lang="ru-RU"/>
        </a:p>
      </dgm:t>
    </dgm:pt>
    <dgm:pt modelId="{76A7F89F-B27D-45CB-85A8-AB23B1CA589E}" type="sibTrans" cxnId="{79BD32CA-27ED-4731-8FEE-74A1E522D673}">
      <dgm:prSet/>
      <dgm:spPr/>
      <dgm:t>
        <a:bodyPr/>
        <a:lstStyle/>
        <a:p>
          <a:endParaRPr lang="ru-RU"/>
        </a:p>
      </dgm:t>
    </dgm:pt>
    <dgm:pt modelId="{FD98BFDF-090D-4659-9E46-FD5369EE2C4C}">
      <dgm:prSet phldrT="[Текст]"/>
      <dgm:spPr/>
      <dgm:t>
        <a:bodyPr/>
        <a:lstStyle/>
        <a:p>
          <a:r>
            <a:rPr lang="ru-RU" i="1" dirty="0" smtClean="0"/>
            <a:t>Сбор информации о деятельности предприятия и составление отчетов</a:t>
          </a:r>
          <a:endParaRPr lang="ru-RU" dirty="0"/>
        </a:p>
      </dgm:t>
    </dgm:pt>
    <dgm:pt modelId="{AA407C73-3C8B-4980-A80E-911B04B31CA3}" type="parTrans" cxnId="{478CF1C5-EDB2-4752-A0C1-283AB8C6FA37}">
      <dgm:prSet/>
      <dgm:spPr/>
      <dgm:t>
        <a:bodyPr/>
        <a:lstStyle/>
        <a:p>
          <a:endParaRPr lang="ru-RU"/>
        </a:p>
      </dgm:t>
    </dgm:pt>
    <dgm:pt modelId="{5A49B045-41EC-400D-9F1B-47187D50CFC7}" type="sibTrans" cxnId="{478CF1C5-EDB2-4752-A0C1-283AB8C6FA37}">
      <dgm:prSet/>
      <dgm:spPr/>
      <dgm:t>
        <a:bodyPr/>
        <a:lstStyle/>
        <a:p>
          <a:endParaRPr lang="ru-RU"/>
        </a:p>
      </dgm:t>
    </dgm:pt>
    <dgm:pt modelId="{FA204D49-DFB4-497E-A7AB-DE9CC59632D5}">
      <dgm:prSet phldrT="[Текст]"/>
      <dgm:spPr/>
      <dgm:t>
        <a:bodyPr/>
        <a:lstStyle/>
        <a:p>
          <a:r>
            <a:rPr lang="ru-RU" i="1" dirty="0" smtClean="0"/>
            <a:t>Анализ отклонений и выявление их причин</a:t>
          </a:r>
          <a:endParaRPr lang="ru-RU" dirty="0"/>
        </a:p>
      </dgm:t>
    </dgm:pt>
    <dgm:pt modelId="{EAF83838-3A8A-4D54-A680-64673CA6865B}" type="parTrans" cxnId="{55EC3104-5E1B-4A8A-9226-8705BC04C85F}">
      <dgm:prSet/>
      <dgm:spPr/>
      <dgm:t>
        <a:bodyPr/>
        <a:lstStyle/>
        <a:p>
          <a:endParaRPr lang="ru-RU"/>
        </a:p>
      </dgm:t>
    </dgm:pt>
    <dgm:pt modelId="{81348535-FCF1-4435-BB76-E1EB0CED10E3}" type="sibTrans" cxnId="{55EC3104-5E1B-4A8A-9226-8705BC04C85F}">
      <dgm:prSet/>
      <dgm:spPr/>
      <dgm:t>
        <a:bodyPr/>
        <a:lstStyle/>
        <a:p>
          <a:endParaRPr lang="ru-RU"/>
        </a:p>
      </dgm:t>
    </dgm:pt>
    <dgm:pt modelId="{1395B5C5-E7F5-4A11-87E5-F2E78D6C394B}">
      <dgm:prSet phldrT="[Текст]"/>
      <dgm:spPr/>
      <dgm:t>
        <a:bodyPr/>
        <a:lstStyle/>
        <a:p>
          <a:r>
            <a:rPr lang="ru-RU" i="1" dirty="0" smtClean="0"/>
            <a:t>Сравнение плановых и фактических показателей и определение отклонений</a:t>
          </a:r>
          <a:endParaRPr lang="ru-RU" dirty="0"/>
        </a:p>
      </dgm:t>
    </dgm:pt>
    <dgm:pt modelId="{9C62FB3B-157C-409D-95F8-CBC9C6909AD8}" type="parTrans" cxnId="{6739D0C0-0307-4522-BD07-28C1A9793C6E}">
      <dgm:prSet/>
      <dgm:spPr/>
      <dgm:t>
        <a:bodyPr/>
        <a:lstStyle/>
        <a:p>
          <a:endParaRPr lang="ru-RU"/>
        </a:p>
      </dgm:t>
    </dgm:pt>
    <dgm:pt modelId="{D7CD1976-354A-4529-AD75-7094F1769DE0}" type="sibTrans" cxnId="{6739D0C0-0307-4522-BD07-28C1A9793C6E}">
      <dgm:prSet/>
      <dgm:spPr/>
      <dgm:t>
        <a:bodyPr/>
        <a:lstStyle/>
        <a:p>
          <a:endParaRPr lang="ru-RU"/>
        </a:p>
      </dgm:t>
    </dgm:pt>
    <dgm:pt modelId="{D52431C6-20D1-4A12-8774-4B737F77F23D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D4589E07-8C7A-4DC9-8870-453CE3EE7880}" type="parTrans" cxnId="{824CE4DC-762E-405C-A647-4E852B8C2344}">
      <dgm:prSet/>
      <dgm:spPr/>
      <dgm:t>
        <a:bodyPr/>
        <a:lstStyle/>
        <a:p>
          <a:endParaRPr lang="ru-RU"/>
        </a:p>
      </dgm:t>
    </dgm:pt>
    <dgm:pt modelId="{72BDE12F-00C8-41F2-9E28-31A796F2F5A8}" type="sibTrans" cxnId="{824CE4DC-762E-405C-A647-4E852B8C2344}">
      <dgm:prSet/>
      <dgm:spPr/>
      <dgm:t>
        <a:bodyPr/>
        <a:lstStyle/>
        <a:p>
          <a:endParaRPr lang="ru-RU"/>
        </a:p>
      </dgm:t>
    </dgm:pt>
    <dgm:pt modelId="{493AE5CC-8008-4FDB-AD54-777B465E2179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7D9EF2E9-4F6A-4100-A3EC-553A81503577}" type="parTrans" cxnId="{3660DF4C-7152-4FE1-8AA8-FA89D15C7079}">
      <dgm:prSet/>
      <dgm:spPr/>
      <dgm:t>
        <a:bodyPr/>
        <a:lstStyle/>
        <a:p>
          <a:endParaRPr lang="ru-RU"/>
        </a:p>
      </dgm:t>
    </dgm:pt>
    <dgm:pt modelId="{DB0632B3-3996-4574-A2BE-EB16FCA0EAA1}" type="sibTrans" cxnId="{3660DF4C-7152-4FE1-8AA8-FA89D15C7079}">
      <dgm:prSet/>
      <dgm:spPr/>
      <dgm:t>
        <a:bodyPr/>
        <a:lstStyle/>
        <a:p>
          <a:endParaRPr lang="ru-RU"/>
        </a:p>
      </dgm:t>
    </dgm:pt>
    <dgm:pt modelId="{CE0E73AE-A69F-4BCB-A53D-9691763716B3}">
      <dgm:prSet phldrT="[Текст]"/>
      <dgm:spPr/>
      <dgm:t>
        <a:bodyPr/>
        <a:lstStyle/>
        <a:p>
          <a:r>
            <a:rPr lang="ru-RU" i="1" dirty="0" smtClean="0"/>
            <a:t>Принятие решения о корректировке бюджета или ужесточении контроля за его исполнением</a:t>
          </a:r>
          <a:endParaRPr lang="ru-RU" dirty="0"/>
        </a:p>
      </dgm:t>
    </dgm:pt>
    <dgm:pt modelId="{3407FAF0-B54D-4851-A572-BA711217CE2D}" type="parTrans" cxnId="{77A1B33F-0908-4EB1-95DC-7FA44FED2959}">
      <dgm:prSet/>
      <dgm:spPr/>
      <dgm:t>
        <a:bodyPr/>
        <a:lstStyle/>
        <a:p>
          <a:endParaRPr lang="ru-RU"/>
        </a:p>
      </dgm:t>
    </dgm:pt>
    <dgm:pt modelId="{D78E61ED-8F9A-4F8E-B44A-9D76B1568461}" type="sibTrans" cxnId="{77A1B33F-0908-4EB1-95DC-7FA44FED2959}">
      <dgm:prSet/>
      <dgm:spPr/>
      <dgm:t>
        <a:bodyPr/>
        <a:lstStyle/>
        <a:p>
          <a:endParaRPr lang="ru-RU"/>
        </a:p>
      </dgm:t>
    </dgm:pt>
    <dgm:pt modelId="{E48B6D6D-43CF-49BE-97CE-CAFD14DD68C6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1780AFE1-1F27-40A7-9A29-B75E2B738AB3}" type="parTrans" cxnId="{0A3E55A0-B495-4B98-B045-CD7F19B0C556}">
      <dgm:prSet/>
      <dgm:spPr/>
      <dgm:t>
        <a:bodyPr/>
        <a:lstStyle/>
        <a:p>
          <a:endParaRPr lang="ru-RU"/>
        </a:p>
      </dgm:t>
    </dgm:pt>
    <dgm:pt modelId="{DDA16638-B97F-47C4-8D27-802AC8BB8D3B}" type="sibTrans" cxnId="{0A3E55A0-B495-4B98-B045-CD7F19B0C556}">
      <dgm:prSet/>
      <dgm:spPr/>
      <dgm:t>
        <a:bodyPr/>
        <a:lstStyle/>
        <a:p>
          <a:endParaRPr lang="ru-RU"/>
        </a:p>
      </dgm:t>
    </dgm:pt>
    <dgm:pt modelId="{D919C990-D7D7-4D94-8886-4D6866B7B0F0}" type="pres">
      <dgm:prSet presAssocID="{55F3A754-E140-42F7-80ED-5DBB4CBEB52C}" presName="linearFlow" presStyleCnt="0">
        <dgm:presLayoutVars>
          <dgm:dir/>
          <dgm:animLvl val="lvl"/>
          <dgm:resizeHandles val="exact"/>
        </dgm:presLayoutVars>
      </dgm:prSet>
      <dgm:spPr/>
    </dgm:pt>
    <dgm:pt modelId="{16A48881-30F3-4A06-AA83-BE18CDE09825}" type="pres">
      <dgm:prSet presAssocID="{041DC3BE-06F2-4096-8A8B-F47D3A545990}" presName="composite" presStyleCnt="0"/>
      <dgm:spPr/>
    </dgm:pt>
    <dgm:pt modelId="{6EC80B64-07CA-477D-B35F-4E43AE160029}" type="pres">
      <dgm:prSet presAssocID="{041DC3BE-06F2-4096-8A8B-F47D3A545990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06FDA3B2-4192-4D50-BE06-274A38DBFAB1}" type="pres">
      <dgm:prSet presAssocID="{041DC3BE-06F2-4096-8A8B-F47D3A545990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2F8D65-A8B6-4D27-8208-B4A985427242}" type="pres">
      <dgm:prSet presAssocID="{DFAA9243-7B52-4EDD-9EDE-43BC2613B156}" presName="sp" presStyleCnt="0"/>
      <dgm:spPr/>
    </dgm:pt>
    <dgm:pt modelId="{1573B774-2990-4A8F-A6FA-CF45B4397960}" type="pres">
      <dgm:prSet presAssocID="{49776F89-A037-4E92-9E9B-B183B5E9C90D}" presName="composite" presStyleCnt="0"/>
      <dgm:spPr/>
    </dgm:pt>
    <dgm:pt modelId="{A5E9C087-E571-4796-B8A8-9A330F17DC51}" type="pres">
      <dgm:prSet presAssocID="{49776F89-A037-4E92-9E9B-B183B5E9C90D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3AA7A23D-5B20-47CF-97DC-1269E4B017FE}" type="pres">
      <dgm:prSet presAssocID="{49776F89-A037-4E92-9E9B-B183B5E9C90D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9D3DD-3435-4C19-9DF0-F6BA802A0F54}" type="pres">
      <dgm:prSet presAssocID="{D4F55D8B-774E-4400-B500-64161A13E2EC}" presName="sp" presStyleCnt="0"/>
      <dgm:spPr/>
    </dgm:pt>
    <dgm:pt modelId="{CB5E02C7-3830-432F-BB18-5AF418378DEF}" type="pres">
      <dgm:prSet presAssocID="{2C41F694-7873-42A0-BF94-035FF54A484E}" presName="composite" presStyleCnt="0"/>
      <dgm:spPr/>
    </dgm:pt>
    <dgm:pt modelId="{D6C834C7-90F3-44E4-9333-7576A7EEA73D}" type="pres">
      <dgm:prSet presAssocID="{2C41F694-7873-42A0-BF94-035FF54A484E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7A022895-EEE5-4571-BAC3-DC5E07B46973}" type="pres">
      <dgm:prSet presAssocID="{2C41F694-7873-42A0-BF94-035FF54A484E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00D3D-C145-4B93-BCBE-1FFC2338FDFC}" type="pres">
      <dgm:prSet presAssocID="{76A7F89F-B27D-45CB-85A8-AB23B1CA589E}" presName="sp" presStyleCnt="0"/>
      <dgm:spPr/>
    </dgm:pt>
    <dgm:pt modelId="{0AA248AF-671F-4E4F-AF7F-030C45BFA956}" type="pres">
      <dgm:prSet presAssocID="{D52431C6-20D1-4A12-8774-4B737F77F23D}" presName="composite" presStyleCnt="0"/>
      <dgm:spPr/>
    </dgm:pt>
    <dgm:pt modelId="{0202929A-48BD-439F-B066-9FDD57A3BD50}" type="pres">
      <dgm:prSet presAssocID="{D52431C6-20D1-4A12-8774-4B737F77F23D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67B1EEC8-CDFC-4223-93DC-07D2CF6CAE74}" type="pres">
      <dgm:prSet presAssocID="{D52431C6-20D1-4A12-8774-4B737F77F23D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1A0A40-46AE-468E-9E85-E672CAB90890}" type="pres">
      <dgm:prSet presAssocID="{72BDE12F-00C8-41F2-9E28-31A796F2F5A8}" presName="sp" presStyleCnt="0"/>
      <dgm:spPr/>
    </dgm:pt>
    <dgm:pt modelId="{DA99EABA-F0D8-4E6A-98F8-14ACA2D14471}" type="pres">
      <dgm:prSet presAssocID="{493AE5CC-8008-4FDB-AD54-777B465E2179}" presName="composite" presStyleCnt="0"/>
      <dgm:spPr/>
    </dgm:pt>
    <dgm:pt modelId="{9DF59BD7-23E3-4D46-B091-56C1B859ACC1}" type="pres">
      <dgm:prSet presAssocID="{493AE5CC-8008-4FDB-AD54-777B465E2179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1B365D95-B9DA-4FE2-A05B-576E471B63F7}" type="pres">
      <dgm:prSet presAssocID="{493AE5CC-8008-4FDB-AD54-777B465E2179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F0895-0338-42DB-82CC-A72BF1DE6AE1}" type="pres">
      <dgm:prSet presAssocID="{DB0632B3-3996-4574-A2BE-EB16FCA0EAA1}" presName="sp" presStyleCnt="0"/>
      <dgm:spPr/>
    </dgm:pt>
    <dgm:pt modelId="{3E8F8110-7C7F-4496-961F-C4816A7D6A1B}" type="pres">
      <dgm:prSet presAssocID="{E48B6D6D-43CF-49BE-97CE-CAFD14DD68C6}" presName="composite" presStyleCnt="0"/>
      <dgm:spPr/>
    </dgm:pt>
    <dgm:pt modelId="{6030DE2C-7F3C-455F-B871-05FA11D45ACB}" type="pres">
      <dgm:prSet presAssocID="{E48B6D6D-43CF-49BE-97CE-CAFD14DD68C6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B0F1E41-1D1C-42DE-8BF2-2A05CC82AE1E}" type="pres">
      <dgm:prSet presAssocID="{E48B6D6D-43CF-49BE-97CE-CAFD14DD68C6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81EFA0-811F-4E82-86D7-97382094A3CA}" type="presOf" srcId="{8708BE4F-A52C-4418-A8F8-7BBD5B983C40}" destId="{06FDA3B2-4192-4D50-BE06-274A38DBFAB1}" srcOrd="0" destOrd="0" presId="urn:microsoft.com/office/officeart/2005/8/layout/chevron2"/>
    <dgm:cxn modelId="{77A1B33F-0908-4EB1-95DC-7FA44FED2959}" srcId="{E48B6D6D-43CF-49BE-97CE-CAFD14DD68C6}" destId="{CE0E73AE-A69F-4BCB-A53D-9691763716B3}" srcOrd="0" destOrd="0" parTransId="{3407FAF0-B54D-4851-A572-BA711217CE2D}" sibTransId="{D78E61ED-8F9A-4F8E-B44A-9D76B1568461}"/>
    <dgm:cxn modelId="{69432803-59C2-498B-91B3-5BBE00391836}" srcId="{55F3A754-E140-42F7-80ED-5DBB4CBEB52C}" destId="{49776F89-A037-4E92-9E9B-B183B5E9C90D}" srcOrd="1" destOrd="0" parTransId="{8ED9EEA0-5420-463F-A956-2D0A63EDB1DA}" sibTransId="{D4F55D8B-774E-4400-B500-64161A13E2EC}"/>
    <dgm:cxn modelId="{BB66D007-D777-4257-B7E3-AA2C34DA4E84}" type="presOf" srcId="{EC657530-62AA-40BF-BABB-E264DCDF7361}" destId="{3AA7A23D-5B20-47CF-97DC-1269E4B017FE}" srcOrd="0" destOrd="0" presId="urn:microsoft.com/office/officeart/2005/8/layout/chevron2"/>
    <dgm:cxn modelId="{CB19E80D-C51D-48FC-8909-3BFB57F59B12}" type="presOf" srcId="{E48B6D6D-43CF-49BE-97CE-CAFD14DD68C6}" destId="{6030DE2C-7F3C-455F-B871-05FA11D45ACB}" srcOrd="0" destOrd="0" presId="urn:microsoft.com/office/officeart/2005/8/layout/chevron2"/>
    <dgm:cxn modelId="{79BD32CA-27ED-4731-8FEE-74A1E522D673}" srcId="{55F3A754-E140-42F7-80ED-5DBB4CBEB52C}" destId="{2C41F694-7873-42A0-BF94-035FF54A484E}" srcOrd="2" destOrd="0" parTransId="{CCB558BE-F8A2-4B2B-8369-1A4DE89FEE49}" sibTransId="{76A7F89F-B27D-45CB-85A8-AB23B1CA589E}"/>
    <dgm:cxn modelId="{824CE4DC-762E-405C-A647-4E852B8C2344}" srcId="{55F3A754-E140-42F7-80ED-5DBB4CBEB52C}" destId="{D52431C6-20D1-4A12-8774-4B737F77F23D}" srcOrd="3" destOrd="0" parTransId="{D4589E07-8C7A-4DC9-8870-453CE3EE7880}" sibTransId="{72BDE12F-00C8-41F2-9E28-31A796F2F5A8}"/>
    <dgm:cxn modelId="{307AEBD1-D9A4-4F93-A68F-62CF4778FC41}" type="presOf" srcId="{FA204D49-DFB4-497E-A7AB-DE9CC59632D5}" destId="{1B365D95-B9DA-4FE2-A05B-576E471B63F7}" srcOrd="0" destOrd="0" presId="urn:microsoft.com/office/officeart/2005/8/layout/chevron2"/>
    <dgm:cxn modelId="{6739D0C0-0307-4522-BD07-28C1A9793C6E}" srcId="{D52431C6-20D1-4A12-8774-4B737F77F23D}" destId="{1395B5C5-E7F5-4A11-87E5-F2E78D6C394B}" srcOrd="0" destOrd="0" parTransId="{9C62FB3B-157C-409D-95F8-CBC9C6909AD8}" sibTransId="{D7CD1976-354A-4529-AD75-7094F1769DE0}"/>
    <dgm:cxn modelId="{3660DF4C-7152-4FE1-8AA8-FA89D15C7079}" srcId="{55F3A754-E140-42F7-80ED-5DBB4CBEB52C}" destId="{493AE5CC-8008-4FDB-AD54-777B465E2179}" srcOrd="4" destOrd="0" parTransId="{7D9EF2E9-4F6A-4100-A3EC-553A81503577}" sibTransId="{DB0632B3-3996-4574-A2BE-EB16FCA0EAA1}"/>
    <dgm:cxn modelId="{31044069-3711-40A9-AAB8-062CE173506B}" type="presOf" srcId="{FD98BFDF-090D-4659-9E46-FD5369EE2C4C}" destId="{7A022895-EEE5-4571-BAC3-DC5E07B46973}" srcOrd="0" destOrd="0" presId="urn:microsoft.com/office/officeart/2005/8/layout/chevron2"/>
    <dgm:cxn modelId="{478CF1C5-EDB2-4752-A0C1-283AB8C6FA37}" srcId="{2C41F694-7873-42A0-BF94-035FF54A484E}" destId="{FD98BFDF-090D-4659-9E46-FD5369EE2C4C}" srcOrd="0" destOrd="0" parTransId="{AA407C73-3C8B-4980-A80E-911B04B31CA3}" sibTransId="{5A49B045-41EC-400D-9F1B-47187D50CFC7}"/>
    <dgm:cxn modelId="{0A3E55A0-B495-4B98-B045-CD7F19B0C556}" srcId="{55F3A754-E140-42F7-80ED-5DBB4CBEB52C}" destId="{E48B6D6D-43CF-49BE-97CE-CAFD14DD68C6}" srcOrd="5" destOrd="0" parTransId="{1780AFE1-1F27-40A7-9A29-B75E2B738AB3}" sibTransId="{DDA16638-B97F-47C4-8D27-802AC8BB8D3B}"/>
    <dgm:cxn modelId="{00093F33-6C89-424D-ACC1-32995EA5E469}" type="presOf" srcId="{55F3A754-E140-42F7-80ED-5DBB4CBEB52C}" destId="{D919C990-D7D7-4D94-8886-4D6866B7B0F0}" srcOrd="0" destOrd="0" presId="urn:microsoft.com/office/officeart/2005/8/layout/chevron2"/>
    <dgm:cxn modelId="{3B31B373-AAA9-4D20-8684-2F97CE044967}" type="presOf" srcId="{2C41F694-7873-42A0-BF94-035FF54A484E}" destId="{D6C834C7-90F3-44E4-9333-7576A7EEA73D}" srcOrd="0" destOrd="0" presId="urn:microsoft.com/office/officeart/2005/8/layout/chevron2"/>
    <dgm:cxn modelId="{B43A865C-45D2-4B35-ACD5-C142E0936C25}" type="presOf" srcId="{49776F89-A037-4E92-9E9B-B183B5E9C90D}" destId="{A5E9C087-E571-4796-B8A8-9A330F17DC51}" srcOrd="0" destOrd="0" presId="urn:microsoft.com/office/officeart/2005/8/layout/chevron2"/>
    <dgm:cxn modelId="{633CF418-C554-46D5-AB2F-AE15AC57274C}" srcId="{041DC3BE-06F2-4096-8A8B-F47D3A545990}" destId="{8708BE4F-A52C-4418-A8F8-7BBD5B983C40}" srcOrd="0" destOrd="0" parTransId="{DFD10636-9612-4F32-9D53-AC96D1214257}" sibTransId="{10AE58BD-A1E9-43CE-9ADB-0CA498AF46BD}"/>
    <dgm:cxn modelId="{4C5B156D-D4A8-415D-89EE-A3995BF10994}" type="presOf" srcId="{CE0E73AE-A69F-4BCB-A53D-9691763716B3}" destId="{8B0F1E41-1D1C-42DE-8BF2-2A05CC82AE1E}" srcOrd="0" destOrd="0" presId="urn:microsoft.com/office/officeart/2005/8/layout/chevron2"/>
    <dgm:cxn modelId="{F43B92AA-6DCD-4869-B840-509117DFFC18}" type="presOf" srcId="{1395B5C5-E7F5-4A11-87E5-F2E78D6C394B}" destId="{67B1EEC8-CDFC-4223-93DC-07D2CF6CAE74}" srcOrd="0" destOrd="0" presId="urn:microsoft.com/office/officeart/2005/8/layout/chevron2"/>
    <dgm:cxn modelId="{DF05A31D-5C48-4C15-82CE-6C41F6C50C76}" type="presOf" srcId="{493AE5CC-8008-4FDB-AD54-777B465E2179}" destId="{9DF59BD7-23E3-4D46-B091-56C1B859ACC1}" srcOrd="0" destOrd="0" presId="urn:microsoft.com/office/officeart/2005/8/layout/chevron2"/>
    <dgm:cxn modelId="{01806989-313F-48D7-BAE7-461108A6ED23}" type="presOf" srcId="{041DC3BE-06F2-4096-8A8B-F47D3A545990}" destId="{6EC80B64-07CA-477D-B35F-4E43AE160029}" srcOrd="0" destOrd="0" presId="urn:microsoft.com/office/officeart/2005/8/layout/chevron2"/>
    <dgm:cxn modelId="{8981C724-E48B-4EC8-8B6E-D3B6F7FBBF56}" srcId="{55F3A754-E140-42F7-80ED-5DBB4CBEB52C}" destId="{041DC3BE-06F2-4096-8A8B-F47D3A545990}" srcOrd="0" destOrd="0" parTransId="{33A18A42-5D8E-4611-A4A8-203195466739}" sibTransId="{DFAA9243-7B52-4EDD-9EDE-43BC2613B156}"/>
    <dgm:cxn modelId="{30C63B50-858D-4C4B-A881-25F7361114F4}" srcId="{49776F89-A037-4E92-9E9B-B183B5E9C90D}" destId="{EC657530-62AA-40BF-BABB-E264DCDF7361}" srcOrd="0" destOrd="0" parTransId="{5B322ED9-0E8D-4ECF-9344-E5D9B3569CDB}" sibTransId="{7C5B32DA-B9A7-461C-99D8-0D259C5A978A}"/>
    <dgm:cxn modelId="{D5A46413-AC0B-4C2C-8F2B-2D148EA9B25F}" type="presOf" srcId="{D52431C6-20D1-4A12-8774-4B737F77F23D}" destId="{0202929A-48BD-439F-B066-9FDD57A3BD50}" srcOrd="0" destOrd="0" presId="urn:microsoft.com/office/officeart/2005/8/layout/chevron2"/>
    <dgm:cxn modelId="{55EC3104-5E1B-4A8A-9226-8705BC04C85F}" srcId="{493AE5CC-8008-4FDB-AD54-777B465E2179}" destId="{FA204D49-DFB4-497E-A7AB-DE9CC59632D5}" srcOrd="0" destOrd="0" parTransId="{EAF83838-3A8A-4D54-A680-64673CA6865B}" sibTransId="{81348535-FCF1-4435-BB76-E1EB0CED10E3}"/>
    <dgm:cxn modelId="{262211BD-7309-4B1D-8D59-AF28495ED97B}" type="presParOf" srcId="{D919C990-D7D7-4D94-8886-4D6866B7B0F0}" destId="{16A48881-30F3-4A06-AA83-BE18CDE09825}" srcOrd="0" destOrd="0" presId="urn:microsoft.com/office/officeart/2005/8/layout/chevron2"/>
    <dgm:cxn modelId="{F097D8BF-714B-4D6A-80D0-A160B5355DD3}" type="presParOf" srcId="{16A48881-30F3-4A06-AA83-BE18CDE09825}" destId="{6EC80B64-07CA-477D-B35F-4E43AE160029}" srcOrd="0" destOrd="0" presId="urn:microsoft.com/office/officeart/2005/8/layout/chevron2"/>
    <dgm:cxn modelId="{ECDA10CD-0466-4F9B-B5CE-ACF92EAA9FD1}" type="presParOf" srcId="{16A48881-30F3-4A06-AA83-BE18CDE09825}" destId="{06FDA3B2-4192-4D50-BE06-274A38DBFAB1}" srcOrd="1" destOrd="0" presId="urn:microsoft.com/office/officeart/2005/8/layout/chevron2"/>
    <dgm:cxn modelId="{CC8B5ACF-0800-4C80-AF00-F751E85642A6}" type="presParOf" srcId="{D919C990-D7D7-4D94-8886-4D6866B7B0F0}" destId="{3F2F8D65-A8B6-4D27-8208-B4A985427242}" srcOrd="1" destOrd="0" presId="urn:microsoft.com/office/officeart/2005/8/layout/chevron2"/>
    <dgm:cxn modelId="{8BA6383B-943C-403D-BCE6-925114BC2F02}" type="presParOf" srcId="{D919C990-D7D7-4D94-8886-4D6866B7B0F0}" destId="{1573B774-2990-4A8F-A6FA-CF45B4397960}" srcOrd="2" destOrd="0" presId="urn:microsoft.com/office/officeart/2005/8/layout/chevron2"/>
    <dgm:cxn modelId="{6DBDAA99-0122-4BC5-BB14-BF57F53C4E41}" type="presParOf" srcId="{1573B774-2990-4A8F-A6FA-CF45B4397960}" destId="{A5E9C087-E571-4796-B8A8-9A330F17DC51}" srcOrd="0" destOrd="0" presId="urn:microsoft.com/office/officeart/2005/8/layout/chevron2"/>
    <dgm:cxn modelId="{A1A34761-094D-44E0-8DD2-EF4006E419CC}" type="presParOf" srcId="{1573B774-2990-4A8F-A6FA-CF45B4397960}" destId="{3AA7A23D-5B20-47CF-97DC-1269E4B017FE}" srcOrd="1" destOrd="0" presId="urn:microsoft.com/office/officeart/2005/8/layout/chevron2"/>
    <dgm:cxn modelId="{2DF5EED9-B4C5-421D-91AB-9F194779A086}" type="presParOf" srcId="{D919C990-D7D7-4D94-8886-4D6866B7B0F0}" destId="{5549D3DD-3435-4C19-9DF0-F6BA802A0F54}" srcOrd="3" destOrd="0" presId="urn:microsoft.com/office/officeart/2005/8/layout/chevron2"/>
    <dgm:cxn modelId="{6199C182-C722-440B-B8AF-CA1FDD4AD39D}" type="presParOf" srcId="{D919C990-D7D7-4D94-8886-4D6866B7B0F0}" destId="{CB5E02C7-3830-432F-BB18-5AF418378DEF}" srcOrd="4" destOrd="0" presId="urn:microsoft.com/office/officeart/2005/8/layout/chevron2"/>
    <dgm:cxn modelId="{96FEFEAF-7AD1-490A-BE6E-C3E8730F2E34}" type="presParOf" srcId="{CB5E02C7-3830-432F-BB18-5AF418378DEF}" destId="{D6C834C7-90F3-44E4-9333-7576A7EEA73D}" srcOrd="0" destOrd="0" presId="urn:microsoft.com/office/officeart/2005/8/layout/chevron2"/>
    <dgm:cxn modelId="{643C61BC-9778-4BB4-9EB8-885D010899EE}" type="presParOf" srcId="{CB5E02C7-3830-432F-BB18-5AF418378DEF}" destId="{7A022895-EEE5-4571-BAC3-DC5E07B46973}" srcOrd="1" destOrd="0" presId="urn:microsoft.com/office/officeart/2005/8/layout/chevron2"/>
    <dgm:cxn modelId="{B7527C57-1978-4E77-B426-18D44C9573B9}" type="presParOf" srcId="{D919C990-D7D7-4D94-8886-4D6866B7B0F0}" destId="{E9100D3D-C145-4B93-BCBE-1FFC2338FDFC}" srcOrd="5" destOrd="0" presId="urn:microsoft.com/office/officeart/2005/8/layout/chevron2"/>
    <dgm:cxn modelId="{3990FCBA-4851-4CBE-BBF4-8CFC7C583C99}" type="presParOf" srcId="{D919C990-D7D7-4D94-8886-4D6866B7B0F0}" destId="{0AA248AF-671F-4E4F-AF7F-030C45BFA956}" srcOrd="6" destOrd="0" presId="urn:microsoft.com/office/officeart/2005/8/layout/chevron2"/>
    <dgm:cxn modelId="{289409F2-F47B-42E2-9569-69A6E5611407}" type="presParOf" srcId="{0AA248AF-671F-4E4F-AF7F-030C45BFA956}" destId="{0202929A-48BD-439F-B066-9FDD57A3BD50}" srcOrd="0" destOrd="0" presId="urn:microsoft.com/office/officeart/2005/8/layout/chevron2"/>
    <dgm:cxn modelId="{DC2FD909-4861-4C63-BA74-086B8F501860}" type="presParOf" srcId="{0AA248AF-671F-4E4F-AF7F-030C45BFA956}" destId="{67B1EEC8-CDFC-4223-93DC-07D2CF6CAE74}" srcOrd="1" destOrd="0" presId="urn:microsoft.com/office/officeart/2005/8/layout/chevron2"/>
    <dgm:cxn modelId="{4A6C50A7-B981-4DD3-9594-DC2E5C3E8385}" type="presParOf" srcId="{D919C990-D7D7-4D94-8886-4D6866B7B0F0}" destId="{861A0A40-46AE-468E-9E85-E672CAB90890}" srcOrd="7" destOrd="0" presId="urn:microsoft.com/office/officeart/2005/8/layout/chevron2"/>
    <dgm:cxn modelId="{6D37F126-89CE-4953-82EC-1F0B0E59F25A}" type="presParOf" srcId="{D919C990-D7D7-4D94-8886-4D6866B7B0F0}" destId="{DA99EABA-F0D8-4E6A-98F8-14ACA2D14471}" srcOrd="8" destOrd="0" presId="urn:microsoft.com/office/officeart/2005/8/layout/chevron2"/>
    <dgm:cxn modelId="{9EE763B0-06E2-4156-B18D-A31AB6C6C409}" type="presParOf" srcId="{DA99EABA-F0D8-4E6A-98F8-14ACA2D14471}" destId="{9DF59BD7-23E3-4D46-B091-56C1B859ACC1}" srcOrd="0" destOrd="0" presId="urn:microsoft.com/office/officeart/2005/8/layout/chevron2"/>
    <dgm:cxn modelId="{62F2CE0B-A587-442E-8501-389091B4C69F}" type="presParOf" srcId="{DA99EABA-F0D8-4E6A-98F8-14ACA2D14471}" destId="{1B365D95-B9DA-4FE2-A05B-576E471B63F7}" srcOrd="1" destOrd="0" presId="urn:microsoft.com/office/officeart/2005/8/layout/chevron2"/>
    <dgm:cxn modelId="{B3E76C8B-EB88-4A33-9258-84EB29BE11FC}" type="presParOf" srcId="{D919C990-D7D7-4D94-8886-4D6866B7B0F0}" destId="{518F0895-0338-42DB-82CC-A72BF1DE6AE1}" srcOrd="9" destOrd="0" presId="urn:microsoft.com/office/officeart/2005/8/layout/chevron2"/>
    <dgm:cxn modelId="{84D72FED-C0AB-4479-9481-169FCC115CBD}" type="presParOf" srcId="{D919C990-D7D7-4D94-8886-4D6866B7B0F0}" destId="{3E8F8110-7C7F-4496-961F-C4816A7D6A1B}" srcOrd="10" destOrd="0" presId="urn:microsoft.com/office/officeart/2005/8/layout/chevron2"/>
    <dgm:cxn modelId="{E390C6A3-1999-41AB-9831-763861A84C6F}" type="presParOf" srcId="{3E8F8110-7C7F-4496-961F-C4816A7D6A1B}" destId="{6030DE2C-7F3C-455F-B871-05FA11D45ACB}" srcOrd="0" destOrd="0" presId="urn:microsoft.com/office/officeart/2005/8/layout/chevron2"/>
    <dgm:cxn modelId="{6F1ECEDA-0B35-4FD2-A927-BB087F4DEBFE}" type="presParOf" srcId="{3E8F8110-7C7F-4496-961F-C4816A7D6A1B}" destId="{8B0F1E41-1D1C-42DE-8BF2-2A05CC82AE1E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0E269-39D5-49E6-B7B5-950A1CACABF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BADB9-C842-412C-8D4A-0CFDF9E16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30025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025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905742-EFAD-4BD8-B9B4-0E812FEE055C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729423-C5E7-4185-84D0-D40164291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4009F-40C2-4174-ACDB-9CD149679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1321-A2FE-4A80-9139-BC3497BC6BDC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3E1AF-E967-4AB8-9036-9083AC0CA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8DD5E-470B-49E1-9777-67BBE00806DB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31B4-9756-4A74-93D4-8DBA12998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7EEED-B82B-4F9D-8F94-799C137B5CC3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D8C9D-B8C3-4809-B2A0-F260B9E4F5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8D916-F968-4228-8AF3-28FA08549443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98890-64F3-41B4-A1AA-519E3ED31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4AC56-4C47-42A8-B8C0-4272BF438821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32272-452C-4CC6-9305-5B596D98E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60E93-0937-44DF-9ADF-30B6C439F026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5B5B-52C2-45CD-8F1E-9A404D15F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05EAA-FA62-44E5-A0D0-FCDA5AEC26B0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D43C5-09F3-4F09-B054-A1EBA720C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E6CE6-5D01-47C7-880D-7A4B07F24986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74710-5D98-4640-B737-6A5C8B2BE1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81796-47F2-4EF8-83E0-7042048E77B5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C3120-D963-4F29-B841-D4CC830EE6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19276-C7A2-4947-A65C-A28358C450C0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5E402-DB32-408B-A6E0-B8E2BD933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8C2-12C4-4F53-80C3-506BC078CABE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9901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1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1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1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1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1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1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1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1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2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3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4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4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4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</p:txBody>
        </p:sp>
        <p:sp>
          <p:nvSpPr>
            <p:cNvPr id="29904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4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4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4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4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4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4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5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6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7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8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09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0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1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2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3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4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5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6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7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8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19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0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1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2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2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2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2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2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922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29922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FC8BDA9-4905-465D-A8F2-BAF1D7135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9922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E13D5B90-54B5-4319-B25B-937F58512889}" type="datetimeFigureOut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29922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922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923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pull dir="d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85786" y="5143512"/>
            <a:ext cx="6858048" cy="80185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КОРПОРАТИВНЫЕ ФИНАНСЫ</a:t>
            </a:r>
            <a:endParaRPr lang="en-US" sz="2800" b="1" dirty="0">
              <a:solidFill>
                <a:schemeClr val="tx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http://www.1000vuzov.ru/photos/fa1_mo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6085910" cy="3643338"/>
          </a:xfrm>
          <a:prstGeom prst="rect">
            <a:avLst/>
          </a:prstGeom>
          <a:noFill/>
        </p:spPr>
      </p:pic>
      <p:pic>
        <p:nvPicPr>
          <p:cNvPr id="8" name="Picture 10" descr="http://www.bacholymp.fa.ru/Images/LogoUFR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" y="0"/>
            <a:ext cx="1514475" cy="1371601"/>
          </a:xfrm>
          <a:prstGeom prst="rect">
            <a:avLst/>
          </a:prstGeom>
          <a:noFill/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0"/>
            <a:ext cx="5500726" cy="1357298"/>
          </a:xfrm>
          <a:prstGeom prst="rect">
            <a:avLst/>
          </a:prstGeom>
          <a:solidFill>
            <a:srgbClr val="005C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</a:rPr>
              <a:t>ФИНАНСОВЫЙ УНИВЕРСИТЕТ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ПРИ ПРАВИТЕЛЬСТВЕ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РОССИЙСКОЙ ФЕДЕРАЦИИ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6072206"/>
            <a:ext cx="900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Лекция 10. «Оперативная финансовая работа в корпорации»</a:t>
            </a:r>
            <a:endParaRPr lang="ru-RU" dirty="0"/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14290"/>
            <a:ext cx="692948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Форма календаря очередности платежей и поступлений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785924"/>
          <a:ext cx="8501121" cy="3357588"/>
        </p:xfrm>
        <a:graphic>
          <a:graphicData uri="http://schemas.openxmlformats.org/drawingml/2006/table">
            <a:tbl>
              <a:tblPr/>
              <a:tblGrid>
                <a:gridCol w="746439"/>
                <a:gridCol w="811348"/>
                <a:gridCol w="871105"/>
                <a:gridCol w="1562939"/>
                <a:gridCol w="810446"/>
                <a:gridCol w="896989"/>
                <a:gridCol w="1213416"/>
                <a:gridCol w="773485"/>
                <a:gridCol w="814954"/>
              </a:tblGrid>
              <a:tr h="1822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Дата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Сумма (руб.)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Баланс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Наименование</a:t>
                      </a:r>
                      <a:br>
                        <a:rPr lang="ru-RU" sz="1800">
                          <a:latin typeface="Times New Roman"/>
                          <a:ea typeface="Times New Roman"/>
                        </a:rPr>
                      </a:br>
                      <a:r>
                        <a:rPr lang="ru-RU" sz="1800">
                          <a:latin typeface="Times New Roman"/>
                          <a:ea typeface="Times New Roman"/>
                        </a:rPr>
                        <a:t>контрагента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№ счета/</a:t>
                      </a:r>
                      <a:br>
                        <a:rPr lang="ru-RU" sz="1800">
                          <a:latin typeface="Times New Roman"/>
                          <a:ea typeface="Times New Roman"/>
                        </a:rPr>
                      </a:br>
                      <a:r>
                        <a:rPr lang="ru-RU" sz="1800">
                          <a:latin typeface="Times New Roman"/>
                          <a:ea typeface="Times New Roman"/>
                        </a:rPr>
                        <a:t>описание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№ </a:t>
                      </a:r>
                      <a:br>
                        <a:rPr lang="ru-RU" sz="1800">
                          <a:latin typeface="Times New Roman"/>
                          <a:ea typeface="Times New Roman"/>
                        </a:rPr>
                      </a:br>
                      <a:r>
                        <a:rPr lang="ru-RU" sz="1800">
                          <a:latin typeface="Times New Roman"/>
                          <a:ea typeface="Times New Roman"/>
                        </a:rPr>
                        <a:t>договора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Ответственный</a:t>
                      </a:r>
                      <a:br>
                        <a:rPr lang="ru-RU" sz="1800">
                          <a:latin typeface="Times New Roman"/>
                          <a:ea typeface="Times New Roman"/>
                        </a:rPr>
                      </a:br>
                      <a:r>
                        <a:rPr lang="ru-RU" sz="1800">
                          <a:latin typeface="Times New Roman"/>
                          <a:ea typeface="Times New Roman"/>
                        </a:rPr>
                        <a:t>департамент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Код статьи</a:t>
                      </a:r>
                      <a:br>
                        <a:rPr lang="ru-RU" sz="1800">
                          <a:latin typeface="Times New Roman"/>
                          <a:ea typeface="Times New Roman"/>
                        </a:rPr>
                      </a:br>
                      <a:r>
                        <a:rPr lang="ru-RU" sz="1800">
                          <a:latin typeface="Times New Roman"/>
                          <a:ea typeface="Times New Roman"/>
                        </a:rPr>
                        <a:t>БДДС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Название </a:t>
                      </a:r>
                      <a:br>
                        <a:rPr lang="ru-RU" sz="1800">
                          <a:latin typeface="Times New Roman"/>
                          <a:ea typeface="Times New Roman"/>
                        </a:rPr>
                      </a:br>
                      <a:r>
                        <a:rPr lang="ru-RU" sz="1800">
                          <a:latin typeface="Times New Roman"/>
                          <a:ea typeface="Times New Roman"/>
                        </a:rPr>
                        <a:t>статьи</a:t>
                      </a:r>
                      <a:br>
                        <a:rPr lang="ru-RU" sz="1800">
                          <a:latin typeface="Times New Roman"/>
                          <a:ea typeface="Times New Roman"/>
                        </a:rPr>
                      </a:br>
                      <a:r>
                        <a:rPr lang="ru-RU" sz="1800">
                          <a:latin typeface="Times New Roman"/>
                          <a:ea typeface="Times New Roman"/>
                        </a:rPr>
                        <a:t>БДДС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265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Входящее сальдо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...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142852"/>
            <a:ext cx="585791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Форма налогового календаря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1" y="785796"/>
          <a:ext cx="8072494" cy="550072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57880"/>
                <a:gridCol w="2426572"/>
                <a:gridCol w="857880"/>
                <a:gridCol w="551494"/>
                <a:gridCol w="689368"/>
                <a:gridCol w="689368"/>
                <a:gridCol w="689368"/>
                <a:gridCol w="689368"/>
                <a:gridCol w="621196"/>
              </a:tblGrid>
              <a:tr h="68759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№ п/п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Наименование налогов,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сборов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Плановые ежемесячные платежи по дням месяца, руб.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13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1 (зарплата)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5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10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15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20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25-28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30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 anchor="ctr"/>
                </a:tc>
              </a:tr>
              <a:tr h="343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1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НДС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  <a:tr h="343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2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НДФЛ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  <a:tr h="687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3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Налоги на зарплату (страховые взносы)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  <a:tr h="687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4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Страхование от несчастных случаев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  <a:tr h="343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5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Налог на прибыль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  <a:tr h="343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6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Налог на имущество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  <a:tr h="343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7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Транспортный налог*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  <a:tr h="343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8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Земельный налог**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  <a:tr h="343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9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…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2470" marR="6247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4480" y="0"/>
            <a:ext cx="5857916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Форма  платежного календаря</a:t>
            </a:r>
            <a:endParaRPr lang="ru-RU" sz="1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357166"/>
          <a:ext cx="8286809" cy="633279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66674"/>
                <a:gridCol w="4986752"/>
                <a:gridCol w="586677"/>
                <a:gridCol w="586677"/>
                <a:gridCol w="586677"/>
                <a:gridCol w="513342"/>
                <a:gridCol w="660010"/>
              </a:tblGrid>
              <a:tr h="105506"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№ счета</a:t>
                      </a: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Статья</a:t>
                      </a: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Расчетные</a:t>
                      </a:r>
                      <a:br>
                        <a:rPr lang="ru-RU" sz="1050" dirty="0"/>
                      </a:br>
                      <a:r>
                        <a:rPr lang="ru-RU" sz="1050" dirty="0"/>
                        <a:t>счета</a:t>
                      </a: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Касса</a:t>
                      </a: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Векселя</a:t>
                      </a: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/>
                        <a:t>Итого</a:t>
                      </a:r>
                      <a:br>
                        <a:rPr lang="ru-RU" sz="1050"/>
                      </a:br>
                      <a:r>
                        <a:rPr lang="ru-RU" sz="1050"/>
                        <a:t>денежный</a:t>
                      </a:r>
                      <a:br>
                        <a:rPr lang="ru-RU" sz="1050"/>
                      </a:br>
                      <a:r>
                        <a:rPr lang="ru-RU" sz="1050"/>
                        <a:t>поток</a:t>
                      </a: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</a:tr>
              <a:tr h="3165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/>
                        <a:t>собственные</a:t>
                      </a: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/>
                        <a:t>сторонние</a:t>
                      </a: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Поступления от основной (операционной) деятельности, в том числе: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702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>
                        <a:spcAft>
                          <a:spcPts val="0"/>
                        </a:spcAft>
                      </a:pPr>
                      <a:r>
                        <a:rPr lang="ru-RU" sz="1050"/>
                        <a:t>Выручка от реализации продукции, товаров и услуг</a:t>
                      </a: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Авансы, полученные от покупателей и заказчиков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 dirty="0"/>
                        <a:t>Прочие виды поступлений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Платежи по основной (операционной) деятельности, в том числе: 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Оплата счетов основных поставщиков (сырье, материалы)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377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Оплата счетов прочих поставщиков (связь, коммунальные платежи и пр.)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Заработная плата и другие выплаты сотрудникам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Уплата налогов и сборов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Сальдо по основной (операционной) деятельности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Поступления от инвестиционной деятельности, в том числе: 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Выручка от реализации внеоборотных активов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Прочие поступления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Платежи по инвестиционной деятельности, в том числе: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42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Приобретение внеоборотных активов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Прочие платежи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80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Сальдо по инвестиционной деятельности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Поступления от финансовой деятельности, в том числе: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Увеличение уставного капитала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Привлечение кредитов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Прочие поступления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661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Платежи по финансовой деятельности, в том числе: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211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Погашение долгосрочных кредитов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marL="160020" algn="just">
                        <a:spcAft>
                          <a:spcPts val="0"/>
                        </a:spcAft>
                      </a:pPr>
                      <a:r>
                        <a:rPr lang="ru-RU" sz="1050"/>
                        <a:t>Выплата дивидендов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Сальдо по финансовой деятельности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Переводы в пути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Операции с векселями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Корректировка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/>
                        <a:t>Сальдо на начало периода</a:t>
                      </a: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Сальдо на конец периода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  <a:tr h="112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Курсовые разницы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3372" marR="333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Times New Roman"/>
                      </a:endParaRPr>
                    </a:p>
                  </a:txBody>
                  <a:tcPr marL="33372" marR="33372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01090" y="0"/>
            <a:ext cx="461665" cy="6572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wrap="square" rtlCol="0">
            <a:spAutoFit/>
          </a:bodyPr>
          <a:lstStyle/>
          <a:p>
            <a:pPr algn="ctr"/>
            <a:r>
              <a:rPr lang="ru-RU" dirty="0" smtClean="0"/>
              <a:t>Пример составления платежного календаря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142852"/>
          <a:ext cx="7786744" cy="651311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5498"/>
                <a:gridCol w="1301717"/>
                <a:gridCol w="1301717"/>
                <a:gridCol w="341530"/>
                <a:gridCol w="1610469"/>
                <a:gridCol w="1951999"/>
                <a:gridCol w="723814"/>
              </a:tblGrid>
              <a:tr h="1517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/>
                        <a:t>Дата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vert="vert27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Притоки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Оттоки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Остаток на конец дня, тыс. руб.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303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Сумма, тыс. руб.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Основание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/>
                        <a:t>Сумма, тыс. руб.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Основание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724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Входящий остаток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6130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 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 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/>
                        <a:t> 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 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6130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250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/>
                        <a:t>Предоплата от клиента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/>
                        <a:t>1256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/>
                        <a:t>Оплата материала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5124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3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Реклама в интернете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5119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250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Доплата от клиента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Аренда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5354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3034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500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Приход от клиента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102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Заработная плата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НДФЛ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5737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612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Оплата материала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5125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0174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/>
                        <a:t>7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 smtClean="0"/>
                        <a:t>5125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1439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8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5125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3034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1632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Телефон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Оплата материала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3492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500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Приход от клиента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3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Освещение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3989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11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2500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Оплата материала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1489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Реклама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1474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6404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13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500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Приход от клиента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4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15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Налог в ФСС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Налог в ФСС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Налог в ПФР, ФФОМС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Налог в ПФР страховая часть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Налог в ПФР накопительная часть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1948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52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/>
                        <a:t>14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1948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6018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/>
                        <a:t>1948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3034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Реклама в поисковой системе «ХХХ»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1943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17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Канцтовары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1942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18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500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Приход от клиента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784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Оплата материала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1658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Реклама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1648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Расходные материалы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1646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759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21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 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1646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8163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 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1646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23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500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Приход от клиента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Реклама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2136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316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Оплата материала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1820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3034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240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Налог, уплачиваемый по УСН, за </a:t>
                      </a:r>
                      <a:r>
                        <a:rPr lang="en-US" sz="900"/>
                        <a:t>II</a:t>
                      </a:r>
                      <a:r>
                        <a:rPr lang="ru-RU" sz="900"/>
                        <a:t> квартал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1580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500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Приход от клиента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1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Канцтовары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2079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27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Реклама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2074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0570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28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2074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114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2074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4569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30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2074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31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500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Приход от клиента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/>
                        <a:t>Интернет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/>
                        <a:t>2569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  <a:tr h="151724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/>
                        <a:t>Исходящий остаток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/>
                        <a:t>2569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2657" marR="32657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581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Организация денежных расчетов  корпорации включает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428596" y="857232"/>
          <a:ext cx="828680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42852"/>
            <a:ext cx="800105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Основные принципы организации расчетно-кассового обслуживания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142984"/>
          <a:ext cx="842968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581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Финансовая служба осуществляет </a:t>
            </a:r>
            <a:r>
              <a:rPr lang="ru-RU" dirty="0" smtClean="0"/>
              <a:t>контроль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571472" y="1285860"/>
          <a:ext cx="757242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5811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Место финансового контроля в системе управления деятельностью корпорации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00115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581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Формы финансового контроля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928670"/>
          <a:ext cx="8358245" cy="5643603"/>
        </p:xfrm>
        <a:graphic>
          <a:graphicData uri="http://schemas.openxmlformats.org/drawingml/2006/table">
            <a:tbl>
              <a:tblPr/>
              <a:tblGrid>
                <a:gridCol w="2000151"/>
                <a:gridCol w="2816990"/>
                <a:gridCol w="3541104"/>
              </a:tblGrid>
              <a:tr h="451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Формы контроля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Сфера осуществления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Цель и задачи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483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Предварительный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Проводят на этапе формирования финансовых планов и бюджетов в процессе рассмотрения вариантов бюджета (заявок) структурных подразделений, ЦФО и компаний-участников группы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Проверка обоснованности натуральных и стоимостных показателей и правильности расчетов с целью выявления возможных резервов повышения эффективности финансово-хозяйственной деятельности и предотвращения возможных нарушений законодательства и внутренних актов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902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Текущий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Проводят в ходе реализации финансовых планов и бюджетов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Принятие оперативных мер по выполнению плановых и бюджетных показателей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805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Последующий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Проводят в ходе рассмотрения отчетов  руководителей структурных подразделений, ЦФО, отчетности компании и сводной отчетности группы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Подведение итоговых результатов финансово-хозяйственной деятельности, выявление расхождений фактических показателей от плановых с целью их нормализации</a:t>
                      </a: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581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Процесс контроля исполнения бюджета</a:t>
            </a:r>
            <a:endParaRPr lang="ru-RU" b="1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85794"/>
            <a:ext cx="8786874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1538" y="59272"/>
            <a:ext cx="728667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Примерная структура финансовой службы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85787"/>
            <a:ext cx="6691338" cy="627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581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Процедуры контроля за исполнением бюджета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714356"/>
          <a:ext cx="9144000" cy="614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5811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возможного варианта отчета об исполнении плана реализации продукции</a:t>
            </a:r>
            <a:endParaRPr lang="ru-RU" dirty="0"/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714350" y="1928801"/>
          <a:ext cx="7929616" cy="2928960"/>
        </p:xfrm>
        <a:graphic>
          <a:graphicData uri="http://schemas.openxmlformats.org/drawingml/2006/table">
            <a:tbl>
              <a:tblPr/>
              <a:tblGrid>
                <a:gridCol w="1711318"/>
                <a:gridCol w="1079209"/>
                <a:gridCol w="1044948"/>
                <a:gridCol w="1044948"/>
                <a:gridCol w="1044948"/>
                <a:gridCol w="1044948"/>
                <a:gridCol w="959297"/>
              </a:tblGrid>
              <a:tr h="5092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Наименование продукта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Выручка (факт)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Выручка (план)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Отклонение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70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за день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 начала месяца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за день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 начала месяца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за день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 начала месяца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45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Продукт 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45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Продукт 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45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…..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45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Продукт n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581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Отчет </a:t>
            </a:r>
            <a:r>
              <a:rPr lang="ru-RU" b="1" i="1" dirty="0" smtClean="0"/>
              <a:t>о фактическом исполнении бюджета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9144000" cy="621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42852"/>
            <a:ext cx="642942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Анализ отклонений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857232"/>
            <a:ext cx="885828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357158" y="1000108"/>
          <a:ext cx="857256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910" y="142852"/>
            <a:ext cx="807249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Организация работы финансовой службы включает следующие процедуры</a:t>
            </a:r>
            <a:endParaRPr lang="ru-RU" b="1" dirty="0"/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85720" y="142852"/>
          <a:ext cx="871543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/>
          <p:nvPr/>
        </p:nvPicPr>
        <p:blipFill>
          <a:blip r:embed="rId2"/>
          <a:srcRect l="11328" r="5581"/>
          <a:stretch>
            <a:fillRect/>
          </a:stretch>
        </p:blipFill>
        <p:spPr bwMode="auto">
          <a:xfrm>
            <a:off x="0" y="571480"/>
            <a:ext cx="9144000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2844" y="142852"/>
            <a:ext cx="885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Схема взаимодействия финансовой и других служб холдинга (группы компаний)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1438" y="0"/>
          <a:ext cx="8929718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2571744"/>
            <a:ext cx="8929718" cy="37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642918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Задачи, решаемые в процессе оперативного финансового планирования</a:t>
            </a:r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496"/>
            <a:ext cx="8072494" cy="37862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57224" y="142852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Типы центров финансовой ответственности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785794"/>
            <a:ext cx="8572560" cy="203132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Центр финансовой ответственности</a:t>
            </a:r>
            <a:r>
              <a:rPr lang="ru-RU" b="1" dirty="0" smtClean="0">
                <a:solidFill>
                  <a:schemeClr val="tx1"/>
                </a:solidFill>
              </a:rPr>
              <a:t> - структурное подразделение (группа подразделений), осуществляющих определенный набор хозяйственных операций, способных оказывать непосредственное воздействие на доходы/расходы от этих операций и отвечающие за реализацию установленных перед ними целей, соблюдение уровней расходов в пределах установленных лимитов и достижение определенного финансового результата своей деятельности.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78674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Оперативное управление денежными потоками осуществляют на основе платежного календаря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8715436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Платежный календарь</a:t>
            </a:r>
            <a:r>
              <a:rPr lang="ru-RU" dirty="0" smtClean="0">
                <a:solidFill>
                  <a:schemeClr val="tx1"/>
                </a:solidFill>
              </a:rPr>
              <a:t> – это план организации производственно-финансовой деятельности компании, в котором календарно взаимосвязаны все источники денежных поступлений и расходы за определенный период времени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71472" y="2643182"/>
          <a:ext cx="81439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43108" y="2143116"/>
            <a:ext cx="528641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Этапы составления платежного календаря</a:t>
            </a:r>
            <a:endParaRPr lang="ru-RU" dirty="0"/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78674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Документальные источники информации для составления платежного календаря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142984"/>
          <a:ext cx="8072494" cy="435771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779740"/>
                <a:gridCol w="4292754"/>
              </a:tblGrid>
              <a:tr h="4357718">
                <a:tc>
                  <a:txBody>
                    <a:bodyPr/>
                    <a:lstStyle/>
                    <a:p>
                      <a:pPr marL="342900" marR="4572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/>
                        <a:t>Договоры с контрагентами, банками, другими организациями</a:t>
                      </a:r>
                    </a:p>
                    <a:p>
                      <a:pPr marL="342900" marR="4572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/>
                        <a:t>Акты сверки расчетов с контрагентами</a:t>
                      </a:r>
                    </a:p>
                    <a:p>
                      <a:pPr marL="342900" marR="4572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/>
                        <a:t>Акты сдачи-приема продукции (работ, услуг)</a:t>
                      </a:r>
                    </a:p>
                    <a:p>
                      <a:pPr marL="342900" marR="4572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/>
                        <a:t>Счета (инвойсы) на оплату продукции (работ, услуг)</a:t>
                      </a:r>
                    </a:p>
                    <a:p>
                      <a:pPr marL="342900" marR="4572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/>
                        <a:t>Счета-фактуры (выданные и полученные)</a:t>
                      </a:r>
                    </a:p>
                    <a:p>
                      <a:pPr marL="342900" marR="4572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/>
                        <a:t>Банковские документы о поступлении средств на счета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 dirty="0"/>
                        <a:t>Таможенные декларации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 dirty="0"/>
                        <a:t>Платежные поручения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 dirty="0"/>
                        <a:t>Документы о согласовании цен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 dirty="0"/>
                        <a:t>Графики отгрузки продукции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 dirty="0"/>
                        <a:t>Графики выплаты заработной платы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2000" dirty="0"/>
                        <a:t>Состояние расчетов с дебиторами и кредиторами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-15240" algn="l"/>
                          <a:tab pos="228600" algn="l"/>
                        </a:tabLst>
                      </a:pPr>
                      <a:r>
                        <a:rPr lang="ru-RU" sz="2000" dirty="0"/>
                        <a:t>Законодательно установленные сроки платежей по финансовым обязательствам (перед бюджетом, внебюджетными фондами, контрагентами)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-15240" algn="l"/>
                          <a:tab pos="228600" algn="l"/>
                        </a:tabLst>
                      </a:pPr>
                      <a:r>
                        <a:rPr lang="ru-RU" sz="2000" dirty="0"/>
                        <a:t>Внутренние приказы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igital Dots">
  <a:themeElements>
    <a:clrScheme name="Digital Dots 4">
      <a:dk1>
        <a:srgbClr val="000000"/>
      </a:dk1>
      <a:lt1>
        <a:srgbClr val="FDEB9D"/>
      </a:lt1>
      <a:dk2>
        <a:srgbClr val="000000"/>
      </a:dk2>
      <a:lt2>
        <a:srgbClr val="E0CE82"/>
      </a:lt2>
      <a:accent1>
        <a:srgbClr val="EAEAEA"/>
      </a:accent1>
      <a:accent2>
        <a:srgbClr val="C2B476"/>
      </a:accent2>
      <a:accent3>
        <a:srgbClr val="FEF3CC"/>
      </a:accent3>
      <a:accent4>
        <a:srgbClr val="000000"/>
      </a:accent4>
      <a:accent5>
        <a:srgbClr val="F3F3F3"/>
      </a:accent5>
      <a:accent6>
        <a:srgbClr val="B0A36A"/>
      </a:accent6>
      <a:hlink>
        <a:srgbClr val="A47900"/>
      </a:hlink>
      <a:folHlink>
        <a:srgbClr val="8C8900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 ПрогрОиУКФ2</Template>
  <TotalTime>4529</TotalTime>
  <Words>1233</Words>
  <Application>Microsoft Office PowerPoint</Application>
  <PresentationFormat>Экран (4:3)</PresentationFormat>
  <Paragraphs>386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Digital Dots</vt:lpstr>
      <vt:lpstr>КОРПОРАТИВНЫЕ ФИНАНСЫ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 диагностика финансово-хозяйственной деятельности предприятия</dc:title>
  <dc:creator>Игорь</dc:creator>
  <cp:lastModifiedBy>Игорь</cp:lastModifiedBy>
  <cp:revision>398</cp:revision>
  <dcterms:created xsi:type="dcterms:W3CDTF">2012-09-11T08:32:41Z</dcterms:created>
  <dcterms:modified xsi:type="dcterms:W3CDTF">2012-12-12T15:28:12Z</dcterms:modified>
</cp:coreProperties>
</file>