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62" r:id="rId4"/>
    <p:sldId id="261" r:id="rId5"/>
    <p:sldId id="260" r:id="rId6"/>
    <p:sldId id="258" r:id="rId7"/>
    <p:sldId id="259" r:id="rId8"/>
    <p:sldId id="268" r:id="rId9"/>
    <p:sldId id="267" r:id="rId10"/>
    <p:sldId id="266" r:id="rId11"/>
    <p:sldId id="265" r:id="rId12"/>
    <p:sldId id="264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09600" y="1066801"/>
          <a:ext cx="8153402" cy="556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3402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2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91691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855475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Попадюк Никита Кириллович, </a:t>
                      </a:r>
                    </a:p>
                    <a:p>
                      <a:pPr algn="l" rtl="0" fontAlgn="ctr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профессор кафедры Государственного и муниципального управления </a:t>
                      </a: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Финансового Университета при Правительстве Российской Федерации, </a:t>
                      </a:r>
                      <a:r>
                        <a:rPr lang="ru-RU" sz="18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д.э.н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4648200" cy="434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4 класса-сословия:</a:t>
            </a:r>
          </a:p>
          <a:p>
            <a:pPr algn="l"/>
            <a:endParaRPr lang="ru-RU" b="1" dirty="0" smtClean="0"/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/>
              <a:t>Светские феодалы-рыцари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/>
              <a:t>Церковные феодалы-священнослужители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/>
              <a:t>Горожане-бюргеры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/>
              <a:t>Крестьяне  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990600"/>
            <a:ext cx="39624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Каждое из сословий имело свою культуру, свое мировоззрение и представление об управлении,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но наиболее последовательным в силу большей организованности было сословие церковных феодалов-священнослужителей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10600" cy="5181600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Открытое сословие феодального общества, включающее в себя наиболее одаренных представителей других сословий;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Использование библейских текстов для формирования этических рамок, в частности – запрет на ростовщичество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Преодоление презрительного отношения к труду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</a:rPr>
              <a:t> Эгалитаризм как норма, но не как практика</a:t>
            </a: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1143000"/>
            <a:ext cx="8686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сословие церковных феодалов-священнослужителей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953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Вопросы управления вотчинным хозяйством:</a:t>
            </a: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Монастыри как организаторы крупного хорошо отлаженного сельскохозяйственного и ремесленного производства</a:t>
            </a: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C00000"/>
                </a:solidFill>
              </a:rPr>
              <a:t>Сен-Жерменский</a:t>
            </a:r>
            <a:r>
              <a:rPr lang="ru-RU" b="1" dirty="0" smtClean="0">
                <a:solidFill>
                  <a:srgbClr val="C00000"/>
                </a:solidFill>
              </a:rPr>
              <a:t> полиптик, 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C00000"/>
                </a:solidFill>
              </a:rPr>
              <a:t>Фульдский</a:t>
            </a:r>
            <a:r>
              <a:rPr lang="ru-RU" b="1" dirty="0" smtClean="0">
                <a:solidFill>
                  <a:srgbClr val="C00000"/>
                </a:solidFill>
              </a:rPr>
              <a:t> полиптик, 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Византийский земледельческий закон,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Салическая правда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Саксонское зерцало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458200" cy="44196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Критика существующего порядка управления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657600" y="2133600"/>
            <a:ext cx="2133600" cy="3276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rgbClr val="C00000"/>
                </a:solidFill>
              </a:rPr>
              <a:t>Апелляция к </a:t>
            </a:r>
            <a:r>
              <a:rPr lang="ru-RU" sz="2600" dirty="0" err="1" smtClean="0">
                <a:solidFill>
                  <a:srgbClr val="C00000"/>
                </a:solidFill>
              </a:rPr>
              <a:t>раннехристи-анским</a:t>
            </a:r>
            <a:r>
              <a:rPr lang="ru-RU" sz="2600" dirty="0" smtClean="0">
                <a:solidFill>
                  <a:srgbClr val="C00000"/>
                </a:solidFill>
              </a:rPr>
              <a:t> нормам эгалитаризма и справедливости</a:t>
            </a:r>
            <a:endParaRPr lang="ru-RU" sz="2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2667000"/>
            <a:ext cx="2514600" cy="2209800"/>
          </a:xfrm>
          <a:prstGeom prst="rect">
            <a:avLst/>
          </a:prstGeom>
          <a:noFill/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2819400"/>
            <a:ext cx="266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Усиление эксплуатации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0" y="1905000"/>
            <a:ext cx="1981200" cy="4038600"/>
          </a:xfrm>
          <a:prstGeom prst="rect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Дольчино</a:t>
            </a:r>
            <a:endParaRPr lang="ru-RU" sz="2400" dirty="0" smtClean="0"/>
          </a:p>
          <a:p>
            <a:pPr algn="ctr"/>
            <a:r>
              <a:rPr lang="ru-RU" sz="2400" dirty="0" smtClean="0"/>
              <a:t>Ян Гус</a:t>
            </a:r>
          </a:p>
          <a:p>
            <a:pPr algn="ctr"/>
            <a:r>
              <a:rPr lang="ru-RU" sz="2400" dirty="0" err="1" smtClean="0"/>
              <a:t>Уот</a:t>
            </a:r>
            <a:r>
              <a:rPr lang="ru-RU" sz="2400" dirty="0" smtClean="0"/>
              <a:t> </a:t>
            </a:r>
            <a:r>
              <a:rPr lang="ru-RU" sz="2400" dirty="0" err="1" smtClean="0"/>
              <a:t>Тайлер</a:t>
            </a:r>
            <a:endParaRPr lang="ru-RU" sz="2400" dirty="0" smtClean="0"/>
          </a:p>
          <a:p>
            <a:pPr algn="ctr"/>
            <a:r>
              <a:rPr lang="ru-RU" sz="2400" dirty="0" err="1" smtClean="0"/>
              <a:t>Дьердь</a:t>
            </a:r>
            <a:r>
              <a:rPr lang="ru-RU" sz="2400" dirty="0" smtClean="0"/>
              <a:t> Дож</a:t>
            </a:r>
          </a:p>
          <a:p>
            <a:pPr algn="ctr"/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2819400" y="3352800"/>
            <a:ext cx="762000" cy="484632"/>
          </a:xfrm>
          <a:prstGeom prst="homePlate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иугольник 13"/>
          <p:cNvSpPr/>
          <p:nvPr/>
        </p:nvSpPr>
        <p:spPr>
          <a:xfrm>
            <a:off x="5867400" y="3352800"/>
            <a:ext cx="978408" cy="484632"/>
          </a:xfrm>
          <a:prstGeom prst="homePlate">
            <a:avLst/>
          </a:prstGeom>
          <a:solidFill>
            <a:srgbClr val="A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3434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2 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278</Words>
  <Application>Microsoft Office PowerPoint</Application>
  <PresentationFormat>Экран (4:3)</PresentationFormat>
  <Paragraphs>88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Никита</dc:creator>
  <cp:lastModifiedBy>Никита</cp:lastModifiedBy>
  <cp:revision>15</cp:revision>
  <dcterms:created xsi:type="dcterms:W3CDTF">2013-02-25T08:41:34Z</dcterms:created>
  <dcterms:modified xsi:type="dcterms:W3CDTF">2013-05-20T10:23:12Z</dcterms:modified>
</cp:coreProperties>
</file>