
<file path=[Content_Types].xml><?xml version="1.0" encoding="utf-8"?>
<Types xmlns="http://schemas.openxmlformats.org/package/2006/content-types">
  <Override PartName="/ppt/slides/slide6.xml" ContentType="application/vnd.openxmlformats-officedocument.presentationml.slide+xml"/>
  <Override PartName="/ppt/slideLayouts/slideLayout8.xml" ContentType="application/vnd.openxmlformats-officedocument.presentationml.slideLayout+xml"/>
  <Override PartName="/ppt/notesSlides/notesSlide2.xml" ContentType="application/vnd.openxmlformats-officedocument.presentationml.notesSlide+xml"/>
  <Override PartName="/ppt/diagrams/colors1.xml" ContentType="application/vnd.openxmlformats-officedocument.drawingml.diagramColors+xml"/>
  <Override PartName="/ppt/diagrams/drawing2.xml" ContentType="application/vnd.ms-office.drawingml.diagramDrawing+xml"/>
  <Override PartName="/ppt/diagrams/quickStyle4.xml" ContentType="application/vnd.openxmlformats-officedocument.drawingml.diagramStyle+xml"/>
  <Override PartName="/ppt/slideMasters/slideMaster1.xml" ContentType="application/vnd.openxmlformats-officedocument.presentationml.slideMaster+xml"/>
  <Override PartName="/ppt/slides/slide4.xml" ContentType="application/vnd.openxmlformats-officedocument.presentationml.slide+xml"/>
  <Override PartName="/ppt/slides/slide18.xml" ContentType="application/vnd.openxmlformats-officedocument.presentationml.slide+xml"/>
  <Override PartName="/ppt/slideLayouts/slideLayout4.xml" ContentType="application/vnd.openxmlformats-officedocument.presentationml.slideLayout+xml"/>
  <Override PartName="/ppt/slideLayouts/slideLayout6.xml" ContentType="application/vnd.openxmlformats-officedocument.presentationml.slideLayout+xml"/>
  <Override PartName="/ppt/diagrams/quickStyle2.xml" ContentType="application/vnd.openxmlformats-officedocument.drawingml.diagramStyle+xml"/>
  <Override PartName="/ppt/slides/slide2.xml" ContentType="application/vnd.openxmlformats-officedocument.presentationml.slide+xml"/>
  <Override PartName="/ppt/slides/slide16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notesSlides/notesSlide18.xml" ContentType="application/vnd.openxmlformats-officedocument.presentationml.notesSlide+xml"/>
  <Default Extension="rels" ContentType="application/vnd.openxmlformats-package.relationships+xml"/>
  <Default Extension="xml" ContentType="application/xml"/>
  <Override PartName="/ppt/slides/slide14.xml" ContentType="application/vnd.openxmlformats-officedocument.presentationml.slide+xml"/>
  <Override PartName="/ppt/notesMasters/notesMaster1.xml" ContentType="application/vnd.openxmlformats-officedocument.presentationml.notesMaster+xml"/>
  <Override PartName="/ppt/notesSlides/notesSlide16.xml" ContentType="application/vnd.openxmlformats-officedocument.presentationml.notesSlide+xml"/>
  <Override PartName="/ppt/slides/slide10.xml" ContentType="application/vnd.openxmlformats-officedocument.presentationml.slide+xml"/>
  <Override PartName="/ppt/slides/slide12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notesSlides/notesSlide14.xml" ContentType="application/vnd.openxmlformats-officedocument.presentationml.notesSlide+xml"/>
  <Override PartName="/ppt/notesSlides/notesSlide9.xml" ContentType="application/vnd.openxmlformats-officedocument.presentationml.notesSlide+xml"/>
  <Override PartName="/ppt/notesSlides/notesSlide12.xml" ContentType="application/vnd.openxmlformats-officedocument.presentationml.notesSlide+xml"/>
  <Override PartName="/ppt/diagrams/layout3.xml" ContentType="application/vnd.openxmlformats-officedocument.drawingml.diagramLayout+xml"/>
  <Override PartName="/ppt/diagrams/data4.xml" ContentType="application/vnd.openxmlformats-officedocument.drawingml.diagramData+xml"/>
  <Override PartName="/ppt/diagrams/layout1.xml" ContentType="application/vnd.openxmlformats-officedocument.drawingml.diagramLayout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notesSlides/notesSlide10.xml" ContentType="application/vnd.openxmlformats-officedocument.presentationml.notesSlide+xml"/>
  <Override PartName="/ppt/diagrams/data2.xml" ContentType="application/vnd.openxmlformats-officedocument.drawingml.diagramData+xml"/>
  <Override PartName="/ppt/diagrams/data3.xml" ContentType="application/vnd.openxmlformats-officedocument.drawingml.diagramData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diagrams/data1.xml" ContentType="application/vnd.openxmlformats-officedocument.drawingml.diagramData+xml"/>
  <Override PartName="/ppt/diagrams/colors3.xml" ContentType="application/vnd.openxmlformats-officedocument.drawingml.diagramColors+xml"/>
  <Override PartName="/ppt/diagrams/colors4.xml" ContentType="application/vnd.openxmlformats-officedocument.drawingml.diagramColors+xml"/>
  <Override PartName="/ppt/diagrams/drawing4.xml" ContentType="application/vnd.ms-office.drawingml.diagramDrawing+xml"/>
  <Override PartName="/docProps/core.xml" ContentType="application/vnd.openxmlformats-package.core-properties+xml"/>
  <Override PartName="/ppt/slides/slide5.xml" ContentType="application/vnd.openxmlformats-officedocument.presentationml.slide+xml"/>
  <Override PartName="/ppt/slideLayouts/slideLayout7.xml" ContentType="application/vnd.openxmlformats-officedocument.presentationml.slideLayout+xml"/>
  <Override PartName="/ppt/notesSlides/notesSlide1.xml" ContentType="application/vnd.openxmlformats-officedocument.presentationml.notesSlide+xml"/>
  <Override PartName="/ppt/notesSlides/notesSlide3.xml" ContentType="application/vnd.openxmlformats-officedocument.presentationml.notesSlide+xml"/>
  <Override PartName="/ppt/diagrams/colors2.xml" ContentType="application/vnd.openxmlformats-officedocument.drawingml.diagramColors+xml"/>
  <Default Extension="png" ContentType="image/png"/>
  <Override PartName="/ppt/diagrams/drawing3.xml" ContentType="application/vnd.ms-office.drawingml.diagramDrawing+xml"/>
  <Override PartName="/ppt/slides/slide3.xml" ContentType="application/vnd.openxmlformats-officedocument.presentationml.slide+xml"/>
  <Override PartName="/ppt/slides/slide17.xml" ContentType="application/vnd.openxmlformats-officedocument.presentationml.slide+xml"/>
  <Override PartName="/ppt/presProps.xml" ContentType="application/vnd.openxmlformats-officedocument.presentationml.presProps+xml"/>
  <Override PartName="/ppt/slideLayouts/slideLayout5.xml" ContentType="application/vnd.openxmlformats-officedocument.presentationml.slideLayout+xml"/>
  <Override PartName="/ppt/theme/theme2.xml" ContentType="application/vnd.openxmlformats-officedocument.theme+xml"/>
  <Override PartName="/ppt/diagrams/drawing1.xml" ContentType="application/vnd.ms-office.drawingml.diagramDrawing+xml"/>
  <Override PartName="/ppt/diagrams/quickStyle3.xml" ContentType="application/vnd.openxmlformats-officedocument.drawingml.diagramStyle+xml"/>
  <Override PartName="/ppt/slides/slide1.xml" ContentType="application/vnd.openxmlformats-officedocument.presentationml.slide+xml"/>
  <Override PartName="/ppt/slides/slide15.xml" ContentType="application/vnd.openxmlformats-officedocument.presentationml.slide+xml"/>
  <Override PartName="/ppt/slideLayouts/slideLayout3.xml" ContentType="application/vnd.openxmlformats-officedocument.presentationml.slideLayout+xml"/>
  <Override PartName="/ppt/diagrams/quickStyle1.xml" ContentType="application/vnd.openxmlformats-officedocument.drawingml.diagramStyle+xml"/>
  <Override PartName="/ppt/notesSlides/notesSlide17.xml" ContentType="application/vnd.openxmlformats-officedocument.presentationml.notesSlide+xml"/>
  <Default Extension="jpeg" ContentType="image/jpeg"/>
  <Override PartName="/ppt/presentation.xml" ContentType="application/vnd.openxmlformats-officedocument.presentationml.presentation.main+xml"/>
  <Override PartName="/ppt/slides/slide13.xml" ContentType="application/vnd.openxmlformats-officedocument.presentationml.slide+xml"/>
  <Override PartName="/ppt/slideLayouts/slideLayout1.xml" ContentType="application/vnd.openxmlformats-officedocument.presentationml.slideLayout+xml"/>
  <Override PartName="/ppt/notesSlides/notesSlide15.xml" ContentType="application/vnd.openxmlformats-officedocument.presentationml.notesSlide+xml"/>
  <Override PartName="/docProps/app.xml" ContentType="application/vnd.openxmlformats-officedocument.extended-properties+xml"/>
  <Override PartName="/ppt/slides/slide11.xml" ContentType="application/vnd.openxmlformats-officedocument.presentationml.slide+xml"/>
  <Override PartName="/ppt/notesSlides/notesSlide13.xml" ContentType="application/vnd.openxmlformats-officedocument.presentationml.notesSlide+xml"/>
  <Override PartName="/ppt/diagrams/layout4.xml" ContentType="application/vnd.openxmlformats-officedocument.drawingml.diagramLayout+xml"/>
  <Override PartName="/ppt/slideLayouts/slideLayout10.xml" ContentType="application/vnd.openxmlformats-officedocument.presentationml.slideLayout+xml"/>
  <Override PartName="/ppt/notesSlides/notesSlide8.xml" ContentType="application/vnd.openxmlformats-officedocument.presentationml.notesSlide+xml"/>
  <Override PartName="/ppt/notesSlides/notesSlide11.xml" ContentType="application/vnd.openxmlformats-officedocument.presentationml.notesSlide+xml"/>
  <Override PartName="/ppt/diagrams/layout2.xml" ContentType="application/vnd.openxmlformats-officedocument.drawingml.diagramLayout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20"/>
  </p:notesMasterIdLst>
  <p:sldIdLst>
    <p:sldId id="257" r:id="rId2"/>
    <p:sldId id="270" r:id="rId3"/>
    <p:sldId id="284" r:id="rId4"/>
    <p:sldId id="287" r:id="rId5"/>
    <p:sldId id="286" r:id="rId6"/>
    <p:sldId id="276" r:id="rId7"/>
    <p:sldId id="288" r:id="rId8"/>
    <p:sldId id="290" r:id="rId9"/>
    <p:sldId id="292" r:id="rId10"/>
    <p:sldId id="293" r:id="rId11"/>
    <p:sldId id="285" r:id="rId12"/>
    <p:sldId id="291" r:id="rId13"/>
    <p:sldId id="289" r:id="rId14"/>
    <p:sldId id="296" r:id="rId15"/>
    <p:sldId id="295" r:id="rId16"/>
    <p:sldId id="300" r:id="rId17"/>
    <p:sldId id="299" r:id="rId18"/>
    <p:sldId id="301" r:id="rId19"/>
  </p:sldIdLst>
  <p:sldSz cx="9144000" cy="6858000" type="screen4x3"/>
  <p:notesSz cx="6858000" cy="9144000"/>
  <p:defaultTextStyle>
    <a:defPPr>
      <a:defRPr lang="en-US"/>
    </a:defPPr>
    <a:lvl1pPr marL="0" algn="l" defTabSz="914400" rtl="0" latinLnBrk="0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latinLnBrk="0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latinLnBrk="0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latinLnBrk="0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latinLnBrk="0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latinLnBrk="0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latinLnBrk="0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latinLnBrk="0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latinLnBrk="0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AC0000"/>
    <a:srgbClr val="860000"/>
  </p:clrMru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Средний стиль 2 - акцент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66" d="100"/>
          <a:sy n="66" d="100"/>
        </p:scale>
        <p:origin x="-960" y="-7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3" Type="http://schemas.openxmlformats.org/officeDocument/2006/relationships/slide" Target="slides/slide2.xml"/><Relationship Id="rId21" Type="http://schemas.openxmlformats.org/officeDocument/2006/relationships/presProps" Target="presProps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notesMaster" Target="notesMasters/notesMaster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tableStyles" Target="tableStyles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theme" Target="theme/theme1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viewProps" Target="viewProps.xml"/></Relationships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accent2_2">
  <dgm:title val=""/>
  <dgm:desc val=""/>
  <dgm:catLst>
    <dgm:cat type="accent2" pri="11200"/>
  </dgm:catLst>
  <dgm:styleLbl name="node0">
    <dgm:fillClrLst meth="repeat"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node1">
    <dgm:fillClrLst meth="repeat"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2"/>
    </dgm:fillClrLst>
    <dgm:linClrLst meth="repeat">
      <a:schemeClr val="accent2"/>
    </dgm:linClrLst>
    <dgm:effectClrLst/>
    <dgm:txLinClrLst/>
    <dgm:txFillClrLst/>
    <dgm:txEffectClrLst/>
  </dgm:styleLbl>
  <dgm:styleLbl name="lnNode1">
    <dgm:fillClrLst meth="repeat"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2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2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2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2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2">
        <a:tint val="60000"/>
      </a:schemeClr>
    </dgm:fillClrLst>
    <dgm:linClrLst meth="repeat">
      <a:schemeClr val="accent2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2">
        <a:tint val="60000"/>
      </a:schemeClr>
    </dgm:fillClrLst>
    <dgm:linClrLst meth="repeat">
      <a:schemeClr val="accent2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2">
        <a:tint val="60000"/>
      </a:schemeClr>
    </dgm:fillClrLst>
    <dgm:linClrLst meth="repeat">
      <a:schemeClr val="accent2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2"/>
    </dgm:fillClrLst>
    <dgm:linClrLst meth="repeat">
      <a:schemeClr val="accent2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2"/>
    </dgm:fillClrLst>
    <dgm:linClrLst meth="repeat">
      <a:schemeClr val="accent2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2">
        <a:tint val="60000"/>
      </a:schemeClr>
    </dgm:fillClrLst>
    <dgm:linClrLst meth="repeat">
      <a:schemeClr val="accent2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2"/>
    </dgm:fillClrLst>
    <dgm:linClrLst meth="repeat">
      <a:schemeClr val="accent2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2"/>
    </dgm:fillClrLst>
    <dgm:linClrLst meth="repeat">
      <a:schemeClr val="accent2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2"/>
    </dgm:fillClrLst>
    <dgm:linClrLst meth="repeat">
      <a:schemeClr val="accent2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2"/>
    </dgm:fillClrLst>
    <dgm:linClrLst meth="repeat">
      <a:schemeClr val="accent2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2"/>
    </dgm:fillClrLst>
    <dgm:linClrLst meth="repeat">
      <a:schemeClr val="accent2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2"/>
    </dgm:fillClrLst>
    <dgm:linClrLst meth="repeat">
      <a:schemeClr val="accent2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2"/>
    </dgm:fillClrLst>
    <dgm:linClrLst meth="repeat">
      <a:schemeClr val="accent2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2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2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2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2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2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2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2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2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2">
        <a:alpha val="90000"/>
        <a:tint val="40000"/>
      </a:schemeClr>
    </dgm:fillClrLst>
    <dgm:linClrLst meth="repeat">
      <a:schemeClr val="accent2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2">
        <a:alpha val="90000"/>
        <a:tint val="40000"/>
      </a:schemeClr>
    </dgm:fillClrLst>
    <dgm:linClrLst meth="repeat">
      <a:schemeClr val="accent2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2">
        <a:alpha val="90000"/>
        <a:tint val="40000"/>
      </a:schemeClr>
    </dgm:fillClrLst>
    <dgm:linClrLst meth="repeat">
      <a:schemeClr val="accent2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2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2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2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2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2">
        <a:tint val="40000"/>
      </a:schemeClr>
    </dgm:fillClrLst>
    <dgm:linClrLst meth="repeat">
      <a:schemeClr val="accent2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2">
        <a:shade val="80000"/>
      </a:schemeClr>
    </dgm:fillClrLst>
    <dgm:linClrLst meth="repeat">
      <a:schemeClr val="accent2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2">
        <a:tint val="50000"/>
        <a:alpha val="40000"/>
      </a:schemeClr>
    </dgm:fillClrLst>
    <dgm:linClrLst meth="repeat">
      <a:schemeClr val="accent2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2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2.xml><?xml version="1.0" encoding="utf-8"?>
<dgm:colorsDef xmlns:dgm="http://schemas.openxmlformats.org/drawingml/2006/diagram" xmlns:a="http://schemas.openxmlformats.org/drawingml/2006/main" uniqueId="urn:microsoft.com/office/officeart/2005/8/colors/accent2_2">
  <dgm:title val=""/>
  <dgm:desc val=""/>
  <dgm:catLst>
    <dgm:cat type="accent2" pri="11200"/>
  </dgm:catLst>
  <dgm:styleLbl name="node0">
    <dgm:fillClrLst meth="repeat"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node1">
    <dgm:fillClrLst meth="repeat"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2"/>
    </dgm:fillClrLst>
    <dgm:linClrLst meth="repeat">
      <a:schemeClr val="accent2"/>
    </dgm:linClrLst>
    <dgm:effectClrLst/>
    <dgm:txLinClrLst/>
    <dgm:txFillClrLst/>
    <dgm:txEffectClrLst/>
  </dgm:styleLbl>
  <dgm:styleLbl name="lnNode1">
    <dgm:fillClrLst meth="repeat"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2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2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2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2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2">
        <a:tint val="60000"/>
      </a:schemeClr>
    </dgm:fillClrLst>
    <dgm:linClrLst meth="repeat">
      <a:schemeClr val="accent2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2">
        <a:tint val="60000"/>
      </a:schemeClr>
    </dgm:fillClrLst>
    <dgm:linClrLst meth="repeat">
      <a:schemeClr val="accent2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2">
        <a:tint val="60000"/>
      </a:schemeClr>
    </dgm:fillClrLst>
    <dgm:linClrLst meth="repeat">
      <a:schemeClr val="accent2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2"/>
    </dgm:fillClrLst>
    <dgm:linClrLst meth="repeat">
      <a:schemeClr val="accent2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2"/>
    </dgm:fillClrLst>
    <dgm:linClrLst meth="repeat">
      <a:schemeClr val="accent2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2">
        <a:tint val="60000"/>
      </a:schemeClr>
    </dgm:fillClrLst>
    <dgm:linClrLst meth="repeat">
      <a:schemeClr val="accent2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2"/>
    </dgm:fillClrLst>
    <dgm:linClrLst meth="repeat">
      <a:schemeClr val="accent2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2"/>
    </dgm:fillClrLst>
    <dgm:linClrLst meth="repeat">
      <a:schemeClr val="accent2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2"/>
    </dgm:fillClrLst>
    <dgm:linClrLst meth="repeat">
      <a:schemeClr val="accent2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2"/>
    </dgm:fillClrLst>
    <dgm:linClrLst meth="repeat">
      <a:schemeClr val="accent2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2"/>
    </dgm:fillClrLst>
    <dgm:linClrLst meth="repeat">
      <a:schemeClr val="accent2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2"/>
    </dgm:fillClrLst>
    <dgm:linClrLst meth="repeat">
      <a:schemeClr val="accent2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2"/>
    </dgm:fillClrLst>
    <dgm:linClrLst meth="repeat">
      <a:schemeClr val="accent2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2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2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2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2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2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2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2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2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2">
        <a:alpha val="90000"/>
        <a:tint val="40000"/>
      </a:schemeClr>
    </dgm:fillClrLst>
    <dgm:linClrLst meth="repeat">
      <a:schemeClr val="accent2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2">
        <a:alpha val="90000"/>
        <a:tint val="40000"/>
      </a:schemeClr>
    </dgm:fillClrLst>
    <dgm:linClrLst meth="repeat">
      <a:schemeClr val="accent2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2">
        <a:alpha val="90000"/>
        <a:tint val="40000"/>
      </a:schemeClr>
    </dgm:fillClrLst>
    <dgm:linClrLst meth="repeat">
      <a:schemeClr val="accent2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2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2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2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2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2">
        <a:tint val="40000"/>
      </a:schemeClr>
    </dgm:fillClrLst>
    <dgm:linClrLst meth="repeat">
      <a:schemeClr val="accent2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2">
        <a:shade val="80000"/>
      </a:schemeClr>
    </dgm:fillClrLst>
    <dgm:linClrLst meth="repeat">
      <a:schemeClr val="accent2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2">
        <a:tint val="50000"/>
        <a:alpha val="40000"/>
      </a:schemeClr>
    </dgm:fillClrLst>
    <dgm:linClrLst meth="repeat">
      <a:schemeClr val="accent2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2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3.xml><?xml version="1.0" encoding="utf-8"?>
<dgm:colorsDef xmlns:dgm="http://schemas.openxmlformats.org/drawingml/2006/diagram" xmlns:a="http://schemas.openxmlformats.org/drawingml/2006/main" uniqueId="urn:microsoft.com/office/officeart/2005/8/colors/accent2_2">
  <dgm:title val=""/>
  <dgm:desc val=""/>
  <dgm:catLst>
    <dgm:cat type="accent2" pri="11200"/>
  </dgm:catLst>
  <dgm:styleLbl name="node0">
    <dgm:fillClrLst meth="repeat"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node1">
    <dgm:fillClrLst meth="repeat"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2"/>
    </dgm:fillClrLst>
    <dgm:linClrLst meth="repeat">
      <a:schemeClr val="accent2"/>
    </dgm:linClrLst>
    <dgm:effectClrLst/>
    <dgm:txLinClrLst/>
    <dgm:txFillClrLst/>
    <dgm:txEffectClrLst/>
  </dgm:styleLbl>
  <dgm:styleLbl name="lnNode1">
    <dgm:fillClrLst meth="repeat"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2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2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2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2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2">
        <a:tint val="60000"/>
      </a:schemeClr>
    </dgm:fillClrLst>
    <dgm:linClrLst meth="repeat">
      <a:schemeClr val="accent2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2">
        <a:tint val="60000"/>
      </a:schemeClr>
    </dgm:fillClrLst>
    <dgm:linClrLst meth="repeat">
      <a:schemeClr val="accent2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2">
        <a:tint val="60000"/>
      </a:schemeClr>
    </dgm:fillClrLst>
    <dgm:linClrLst meth="repeat">
      <a:schemeClr val="accent2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2"/>
    </dgm:fillClrLst>
    <dgm:linClrLst meth="repeat">
      <a:schemeClr val="accent2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2"/>
    </dgm:fillClrLst>
    <dgm:linClrLst meth="repeat">
      <a:schemeClr val="accent2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2">
        <a:tint val="60000"/>
      </a:schemeClr>
    </dgm:fillClrLst>
    <dgm:linClrLst meth="repeat">
      <a:schemeClr val="accent2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2"/>
    </dgm:fillClrLst>
    <dgm:linClrLst meth="repeat">
      <a:schemeClr val="accent2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2"/>
    </dgm:fillClrLst>
    <dgm:linClrLst meth="repeat">
      <a:schemeClr val="accent2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2"/>
    </dgm:fillClrLst>
    <dgm:linClrLst meth="repeat">
      <a:schemeClr val="accent2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2"/>
    </dgm:fillClrLst>
    <dgm:linClrLst meth="repeat">
      <a:schemeClr val="accent2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2"/>
    </dgm:fillClrLst>
    <dgm:linClrLst meth="repeat">
      <a:schemeClr val="accent2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2"/>
    </dgm:fillClrLst>
    <dgm:linClrLst meth="repeat">
      <a:schemeClr val="accent2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2"/>
    </dgm:fillClrLst>
    <dgm:linClrLst meth="repeat">
      <a:schemeClr val="accent2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2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2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2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2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2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2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2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2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2">
        <a:alpha val="90000"/>
        <a:tint val="40000"/>
      </a:schemeClr>
    </dgm:fillClrLst>
    <dgm:linClrLst meth="repeat">
      <a:schemeClr val="accent2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2">
        <a:alpha val="90000"/>
        <a:tint val="40000"/>
      </a:schemeClr>
    </dgm:fillClrLst>
    <dgm:linClrLst meth="repeat">
      <a:schemeClr val="accent2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2">
        <a:alpha val="90000"/>
        <a:tint val="40000"/>
      </a:schemeClr>
    </dgm:fillClrLst>
    <dgm:linClrLst meth="repeat">
      <a:schemeClr val="accent2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2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2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2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2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2">
        <a:tint val="40000"/>
      </a:schemeClr>
    </dgm:fillClrLst>
    <dgm:linClrLst meth="repeat">
      <a:schemeClr val="accent2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2">
        <a:shade val="80000"/>
      </a:schemeClr>
    </dgm:fillClrLst>
    <dgm:linClrLst meth="repeat">
      <a:schemeClr val="accent2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2">
        <a:tint val="50000"/>
        <a:alpha val="40000"/>
      </a:schemeClr>
    </dgm:fillClrLst>
    <dgm:linClrLst meth="repeat">
      <a:schemeClr val="accent2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2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4.xml><?xml version="1.0" encoding="utf-8"?>
<dgm:colorsDef xmlns:dgm="http://schemas.openxmlformats.org/drawingml/2006/diagram" xmlns:a="http://schemas.openxmlformats.org/drawingml/2006/main" uniqueId="urn:microsoft.com/office/officeart/2005/8/colors/accent2_2">
  <dgm:title val=""/>
  <dgm:desc val=""/>
  <dgm:catLst>
    <dgm:cat type="accent2" pri="11200"/>
  </dgm:catLst>
  <dgm:styleLbl name="node0">
    <dgm:fillClrLst meth="repeat"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node1">
    <dgm:fillClrLst meth="repeat"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2"/>
    </dgm:fillClrLst>
    <dgm:linClrLst meth="repeat">
      <a:schemeClr val="accent2"/>
    </dgm:linClrLst>
    <dgm:effectClrLst/>
    <dgm:txLinClrLst/>
    <dgm:txFillClrLst/>
    <dgm:txEffectClrLst/>
  </dgm:styleLbl>
  <dgm:styleLbl name="lnNode1">
    <dgm:fillClrLst meth="repeat"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2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2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2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2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2">
        <a:tint val="60000"/>
      </a:schemeClr>
    </dgm:fillClrLst>
    <dgm:linClrLst meth="repeat">
      <a:schemeClr val="accent2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2">
        <a:tint val="60000"/>
      </a:schemeClr>
    </dgm:fillClrLst>
    <dgm:linClrLst meth="repeat">
      <a:schemeClr val="accent2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2">
        <a:tint val="60000"/>
      </a:schemeClr>
    </dgm:fillClrLst>
    <dgm:linClrLst meth="repeat">
      <a:schemeClr val="accent2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2"/>
    </dgm:fillClrLst>
    <dgm:linClrLst meth="repeat">
      <a:schemeClr val="accent2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2"/>
    </dgm:fillClrLst>
    <dgm:linClrLst meth="repeat">
      <a:schemeClr val="accent2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2">
        <a:tint val="60000"/>
      </a:schemeClr>
    </dgm:fillClrLst>
    <dgm:linClrLst meth="repeat">
      <a:schemeClr val="accent2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2"/>
    </dgm:fillClrLst>
    <dgm:linClrLst meth="repeat">
      <a:schemeClr val="accent2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2"/>
    </dgm:fillClrLst>
    <dgm:linClrLst meth="repeat">
      <a:schemeClr val="accent2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2"/>
    </dgm:fillClrLst>
    <dgm:linClrLst meth="repeat">
      <a:schemeClr val="accent2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2"/>
    </dgm:fillClrLst>
    <dgm:linClrLst meth="repeat">
      <a:schemeClr val="accent2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2"/>
    </dgm:fillClrLst>
    <dgm:linClrLst meth="repeat">
      <a:schemeClr val="accent2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2"/>
    </dgm:fillClrLst>
    <dgm:linClrLst meth="repeat">
      <a:schemeClr val="accent2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2"/>
    </dgm:fillClrLst>
    <dgm:linClrLst meth="repeat">
      <a:schemeClr val="accent2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2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2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2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2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2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2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2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2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2">
        <a:alpha val="90000"/>
        <a:tint val="40000"/>
      </a:schemeClr>
    </dgm:fillClrLst>
    <dgm:linClrLst meth="repeat">
      <a:schemeClr val="accent2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2">
        <a:alpha val="90000"/>
        <a:tint val="40000"/>
      </a:schemeClr>
    </dgm:fillClrLst>
    <dgm:linClrLst meth="repeat">
      <a:schemeClr val="accent2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2">
        <a:alpha val="90000"/>
        <a:tint val="40000"/>
      </a:schemeClr>
    </dgm:fillClrLst>
    <dgm:linClrLst meth="repeat">
      <a:schemeClr val="accent2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2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2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2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2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2">
        <a:tint val="40000"/>
      </a:schemeClr>
    </dgm:fillClrLst>
    <dgm:linClrLst meth="repeat">
      <a:schemeClr val="accent2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2">
        <a:shade val="80000"/>
      </a:schemeClr>
    </dgm:fillClrLst>
    <dgm:linClrLst meth="repeat">
      <a:schemeClr val="accent2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2">
        <a:tint val="50000"/>
        <a:alpha val="40000"/>
      </a:schemeClr>
    </dgm:fillClrLst>
    <dgm:linClrLst meth="repeat">
      <a:schemeClr val="accent2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2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909D757B-9D16-4508-9BB9-2C37A344AC02}" type="doc">
      <dgm:prSet loTypeId="urn:microsoft.com/office/officeart/2005/8/layout/vList4" loCatId="list" qsTypeId="urn:microsoft.com/office/officeart/2005/8/quickstyle/simple1" qsCatId="simple" csTypeId="urn:microsoft.com/office/officeart/2005/8/colors/accent2_2" csCatId="accent2" phldr="1"/>
      <dgm:spPr/>
      <dgm:t>
        <a:bodyPr/>
        <a:lstStyle/>
        <a:p>
          <a:endParaRPr lang="ru-RU"/>
        </a:p>
      </dgm:t>
    </dgm:pt>
    <dgm:pt modelId="{963A174D-91C7-4C8B-8A53-CC4D156DD64D}">
      <dgm:prSet phldrT="[Текст]" custT="1"/>
      <dgm:spPr/>
      <dgm:t>
        <a:bodyPr/>
        <a:lstStyle/>
        <a:p>
          <a:pPr marL="0" marR="0" indent="0" defTabSz="914400" eaLnBrk="1" fontAlgn="auto" latinLnBrk="0" hangingPunct="1">
            <a:lnSpc>
              <a:spcPct val="100000"/>
            </a:lnSpc>
            <a:spcBef>
              <a:spcPts val="0"/>
            </a:spcBef>
            <a:spcAft>
              <a:spcPts val="0"/>
            </a:spcAft>
            <a:buClrTx/>
            <a:buSzTx/>
            <a:buFontTx/>
            <a:buNone/>
            <a:tabLst/>
            <a:defRPr/>
          </a:pPr>
          <a:r>
            <a:rPr lang="ru-RU" sz="1800" b="1" dirty="0" smtClean="0"/>
            <a:t>«Управление фабрикой», «Принципы научного управления», «Управление предприятием: основные положения», «Научная организация труда»</a:t>
          </a:r>
          <a:endParaRPr lang="ru-RU" sz="2000" b="1" dirty="0" smtClean="0"/>
        </a:p>
      </dgm:t>
    </dgm:pt>
    <dgm:pt modelId="{A0836BC4-193F-4B27-836E-CF3DDEDA405F}" type="parTrans" cxnId="{EA8316EC-9377-44E8-8B39-D1F74EDAD8CD}">
      <dgm:prSet/>
      <dgm:spPr/>
      <dgm:t>
        <a:bodyPr/>
        <a:lstStyle/>
        <a:p>
          <a:endParaRPr lang="ru-RU"/>
        </a:p>
      </dgm:t>
    </dgm:pt>
    <dgm:pt modelId="{36E87C13-3E7D-43C9-9022-CEB818CF18B7}" type="sibTrans" cxnId="{EA8316EC-9377-44E8-8B39-D1F74EDAD8CD}">
      <dgm:prSet/>
      <dgm:spPr/>
      <dgm:t>
        <a:bodyPr/>
        <a:lstStyle/>
        <a:p>
          <a:endParaRPr lang="ru-RU"/>
        </a:p>
      </dgm:t>
    </dgm:pt>
    <dgm:pt modelId="{323D1454-F07A-4FEE-B5B1-03AAB6758432}">
      <dgm:prSet phldrT="[Текст]" custT="1"/>
      <dgm:spPr/>
      <dgm:t>
        <a:bodyPr/>
        <a:lstStyle/>
        <a:p>
          <a:pPr marL="0" marR="0" indent="0" defTabSz="914400" eaLnBrk="1" fontAlgn="auto" latinLnBrk="0" hangingPunct="1">
            <a:lnSpc>
              <a:spcPct val="100000"/>
            </a:lnSpc>
            <a:spcBef>
              <a:spcPts val="0"/>
            </a:spcBef>
            <a:spcAft>
              <a:spcPts val="0"/>
            </a:spcAft>
            <a:buClrTx/>
            <a:buSzTx/>
            <a:buFontTx/>
            <a:buNone/>
            <a:tabLst/>
            <a:defRPr/>
          </a:pPr>
          <a:r>
            <a:rPr lang="ru-RU" sz="2400" b="1" dirty="0" smtClean="0">
              <a:solidFill>
                <a:schemeClr val="bg1"/>
              </a:solidFill>
            </a:rPr>
            <a:t>«Моя жизнь, мой труд», «Сегодня, завтра», </a:t>
          </a:r>
        </a:p>
        <a:p>
          <a:pPr marL="0" marR="0" indent="0" defTabSz="914400" eaLnBrk="1" fontAlgn="auto" latinLnBrk="0" hangingPunct="1">
            <a:lnSpc>
              <a:spcPct val="100000"/>
            </a:lnSpc>
            <a:spcBef>
              <a:spcPts val="0"/>
            </a:spcBef>
            <a:spcAft>
              <a:spcPts val="0"/>
            </a:spcAft>
            <a:buClrTx/>
            <a:buSzTx/>
            <a:buFontTx/>
            <a:buNone/>
            <a:tabLst/>
            <a:defRPr/>
          </a:pPr>
          <a:r>
            <a:rPr lang="ru-RU" sz="2400" b="1" dirty="0" smtClean="0">
              <a:solidFill>
                <a:schemeClr val="bg1"/>
              </a:solidFill>
            </a:rPr>
            <a:t>«Движение вперед»</a:t>
          </a:r>
          <a:endParaRPr lang="ru-RU" sz="2400" b="1" dirty="0">
            <a:solidFill>
              <a:schemeClr val="bg1"/>
            </a:solidFill>
          </a:endParaRPr>
        </a:p>
      </dgm:t>
    </dgm:pt>
    <dgm:pt modelId="{6D79FD6B-0FDC-43DC-BA7C-148CF1DDF277}" type="parTrans" cxnId="{C4807CC2-D7E5-4BA1-8B2C-8CFA0598EA84}">
      <dgm:prSet/>
      <dgm:spPr/>
      <dgm:t>
        <a:bodyPr/>
        <a:lstStyle/>
        <a:p>
          <a:endParaRPr lang="ru-RU"/>
        </a:p>
      </dgm:t>
    </dgm:pt>
    <dgm:pt modelId="{BB5C5FF9-1071-45D9-B6BB-1F72DD6E78F8}" type="sibTrans" cxnId="{C4807CC2-D7E5-4BA1-8B2C-8CFA0598EA84}">
      <dgm:prSet/>
      <dgm:spPr/>
      <dgm:t>
        <a:bodyPr/>
        <a:lstStyle/>
        <a:p>
          <a:endParaRPr lang="ru-RU"/>
        </a:p>
      </dgm:t>
    </dgm:pt>
    <dgm:pt modelId="{0FC316E3-67A7-466C-BC1E-2437925EAB0C}">
      <dgm:prSet phldrT="[Текст]"/>
      <dgm:spPr/>
      <dgm:t>
        <a:bodyPr/>
        <a:lstStyle/>
        <a:p>
          <a:r>
            <a:rPr lang="ru-RU" sz="1600" b="1" dirty="0" smtClean="0"/>
            <a:t>«Двенадцать принципов производительности»</a:t>
          </a:r>
          <a:endParaRPr lang="ru-RU" sz="1600" b="1" dirty="0"/>
        </a:p>
      </dgm:t>
    </dgm:pt>
    <dgm:pt modelId="{F865D498-14F7-4FFD-87B6-C5DE1CCD335B}" type="parTrans" cxnId="{852A85F4-53DB-4994-B942-1DF9D8CDB486}">
      <dgm:prSet/>
      <dgm:spPr/>
      <dgm:t>
        <a:bodyPr/>
        <a:lstStyle/>
        <a:p>
          <a:endParaRPr lang="ru-RU"/>
        </a:p>
      </dgm:t>
    </dgm:pt>
    <dgm:pt modelId="{4152DF16-2709-489C-B820-B9D48A6CF4CB}" type="sibTrans" cxnId="{852A85F4-53DB-4994-B942-1DF9D8CDB486}">
      <dgm:prSet/>
      <dgm:spPr/>
      <dgm:t>
        <a:bodyPr/>
        <a:lstStyle/>
        <a:p>
          <a:endParaRPr lang="ru-RU"/>
        </a:p>
      </dgm:t>
    </dgm:pt>
    <dgm:pt modelId="{9801C965-78D5-4F19-897E-DC094DC37A56}">
      <dgm:prSet custT="1"/>
      <dgm:spPr/>
      <dgm:t>
        <a:bodyPr/>
        <a:lstStyle/>
        <a:p>
          <a:r>
            <a:rPr lang="ru-RU" sz="2400" b="1" dirty="0" smtClean="0"/>
            <a:t>«Психология управления».</a:t>
          </a:r>
        </a:p>
        <a:p>
          <a:r>
            <a:rPr lang="ru-RU" sz="2400" b="1" dirty="0" smtClean="0"/>
            <a:t> «Деловая теория»</a:t>
          </a:r>
          <a:endParaRPr lang="ru-RU" sz="2400" b="1" dirty="0"/>
        </a:p>
      </dgm:t>
    </dgm:pt>
    <dgm:pt modelId="{4D190BB7-5E21-41AE-B787-3D78953B02B1}" type="parTrans" cxnId="{43EED160-2295-4EF3-8276-AB9C86C9F7AA}">
      <dgm:prSet/>
      <dgm:spPr/>
      <dgm:t>
        <a:bodyPr/>
        <a:lstStyle/>
        <a:p>
          <a:endParaRPr lang="ru-RU"/>
        </a:p>
      </dgm:t>
    </dgm:pt>
    <dgm:pt modelId="{2BE9A92D-C0A4-4707-B4B7-D6073670FEC3}" type="sibTrans" cxnId="{43EED160-2295-4EF3-8276-AB9C86C9F7AA}">
      <dgm:prSet/>
      <dgm:spPr/>
      <dgm:t>
        <a:bodyPr/>
        <a:lstStyle/>
        <a:p>
          <a:endParaRPr lang="ru-RU"/>
        </a:p>
      </dgm:t>
    </dgm:pt>
    <dgm:pt modelId="{038F690E-26B0-4FA9-B268-70F3DDCB8E16}">
      <dgm:prSet custT="1"/>
      <dgm:spPr/>
      <dgm:t>
        <a:bodyPr/>
        <a:lstStyle/>
        <a:p>
          <a:r>
            <a:rPr lang="ru-RU" sz="2200" b="1" dirty="0" smtClean="0"/>
            <a:t>«Основы научного менеджмента», «Исследование усталости», «Прикладная наука о движении»</a:t>
          </a:r>
        </a:p>
      </dgm:t>
    </dgm:pt>
    <dgm:pt modelId="{4E10EC30-35FC-4D73-987D-9E4591927D00}" type="parTrans" cxnId="{48605877-20F8-4852-ADBE-3352009ED200}">
      <dgm:prSet/>
      <dgm:spPr/>
      <dgm:t>
        <a:bodyPr/>
        <a:lstStyle/>
        <a:p>
          <a:endParaRPr lang="ru-RU"/>
        </a:p>
      </dgm:t>
    </dgm:pt>
    <dgm:pt modelId="{31C92115-AC58-46C4-9C22-D7CF1C93BD23}" type="sibTrans" cxnId="{48605877-20F8-4852-ADBE-3352009ED200}">
      <dgm:prSet/>
      <dgm:spPr/>
      <dgm:t>
        <a:bodyPr/>
        <a:lstStyle/>
        <a:p>
          <a:endParaRPr lang="ru-RU"/>
        </a:p>
      </dgm:t>
    </dgm:pt>
    <dgm:pt modelId="{898A6C70-ADC8-4E90-AE2C-53F0799D5963}" type="pres">
      <dgm:prSet presAssocID="{909D757B-9D16-4508-9BB9-2C37A344AC02}" presName="linear" presStyleCnt="0">
        <dgm:presLayoutVars>
          <dgm:dir/>
          <dgm:resizeHandles val="exact"/>
        </dgm:presLayoutVars>
      </dgm:prSet>
      <dgm:spPr/>
      <dgm:t>
        <a:bodyPr/>
        <a:lstStyle/>
        <a:p>
          <a:endParaRPr lang="ru-RU"/>
        </a:p>
      </dgm:t>
    </dgm:pt>
    <dgm:pt modelId="{4686FF4A-3CAA-4F03-97BE-35EA08868992}" type="pres">
      <dgm:prSet presAssocID="{963A174D-91C7-4C8B-8A53-CC4D156DD64D}" presName="comp" presStyleCnt="0"/>
      <dgm:spPr/>
    </dgm:pt>
    <dgm:pt modelId="{B5C7C0B5-34FF-4055-8FCA-12B7C88A70D8}" type="pres">
      <dgm:prSet presAssocID="{963A174D-91C7-4C8B-8A53-CC4D156DD64D}" presName="box" presStyleLbl="node1" presStyleIdx="0" presStyleCnt="5" custScaleY="99999"/>
      <dgm:spPr/>
      <dgm:t>
        <a:bodyPr/>
        <a:lstStyle/>
        <a:p>
          <a:endParaRPr lang="ru-RU"/>
        </a:p>
      </dgm:t>
    </dgm:pt>
    <dgm:pt modelId="{BBA9C4AD-E14A-44E6-96CE-03D49C124261}" type="pres">
      <dgm:prSet presAssocID="{963A174D-91C7-4C8B-8A53-CC4D156DD64D}" presName="img" presStyleLbl="fgImgPlace1" presStyleIdx="0" presStyleCnt="5" custFlipHor="1" custScaleX="6352" custLinFactNeighborX="-44088" custLinFactNeighborY="-854"/>
      <dgm:spPr>
        <a:prstGeom prst="flowChartAlternateProcess">
          <a:avLst/>
        </a:prstGeom>
      </dgm:spPr>
    </dgm:pt>
    <dgm:pt modelId="{6A954B74-FC0B-4CB5-8D62-1A0217B4D3F3}" type="pres">
      <dgm:prSet presAssocID="{963A174D-91C7-4C8B-8A53-CC4D156DD64D}" presName="text" presStyleLbl="node1" presStyleIdx="0" presStyleCnt="5">
        <dgm:presLayoutVars>
          <dgm:bulletEnabled val="1"/>
        </dgm:presLayoutVars>
      </dgm:prSet>
      <dgm:spPr/>
      <dgm:t>
        <a:bodyPr/>
        <a:lstStyle/>
        <a:p>
          <a:endParaRPr lang="ru-RU"/>
        </a:p>
      </dgm:t>
    </dgm:pt>
    <dgm:pt modelId="{37A9F35E-5B84-4803-9441-EE6C83A2EFFA}" type="pres">
      <dgm:prSet presAssocID="{36E87C13-3E7D-43C9-9022-CEB818CF18B7}" presName="spacer" presStyleCnt="0"/>
      <dgm:spPr/>
    </dgm:pt>
    <dgm:pt modelId="{754CF2BA-475A-407A-B96B-A75941EB4B76}" type="pres">
      <dgm:prSet presAssocID="{323D1454-F07A-4FEE-B5B1-03AAB6758432}" presName="comp" presStyleCnt="0"/>
      <dgm:spPr/>
    </dgm:pt>
    <dgm:pt modelId="{46E5F47C-56AD-4BF7-9D44-8FBAA9D07E28}" type="pres">
      <dgm:prSet presAssocID="{323D1454-F07A-4FEE-B5B1-03AAB6758432}" presName="box" presStyleLbl="node1" presStyleIdx="1" presStyleCnt="5" custLinFactNeighborY="-1926"/>
      <dgm:spPr/>
      <dgm:t>
        <a:bodyPr/>
        <a:lstStyle/>
        <a:p>
          <a:endParaRPr lang="ru-RU"/>
        </a:p>
      </dgm:t>
    </dgm:pt>
    <dgm:pt modelId="{A91581F2-5FF5-42F9-A108-356DFE7910C1}" type="pres">
      <dgm:prSet presAssocID="{323D1454-F07A-4FEE-B5B1-03AAB6758432}" presName="img" presStyleLbl="fgImgPlace1" presStyleIdx="1" presStyleCnt="5" custFlipHor="1" custScaleX="6352" custLinFactNeighborX="-42453" custLinFactNeighborY="1397"/>
      <dgm:spPr/>
    </dgm:pt>
    <dgm:pt modelId="{F38054F3-B975-436D-AB77-8CF921828A0F}" type="pres">
      <dgm:prSet presAssocID="{323D1454-F07A-4FEE-B5B1-03AAB6758432}" presName="text" presStyleLbl="node1" presStyleIdx="1" presStyleCnt="5">
        <dgm:presLayoutVars>
          <dgm:bulletEnabled val="1"/>
        </dgm:presLayoutVars>
      </dgm:prSet>
      <dgm:spPr/>
      <dgm:t>
        <a:bodyPr/>
        <a:lstStyle/>
        <a:p>
          <a:endParaRPr lang="ru-RU"/>
        </a:p>
      </dgm:t>
    </dgm:pt>
    <dgm:pt modelId="{1331235B-E32F-4741-B3DE-AB21B3A89DB1}" type="pres">
      <dgm:prSet presAssocID="{BB5C5FF9-1071-45D9-B6BB-1F72DD6E78F8}" presName="spacer" presStyleCnt="0"/>
      <dgm:spPr/>
    </dgm:pt>
    <dgm:pt modelId="{550687BF-1658-490B-B922-7B327F69F107}" type="pres">
      <dgm:prSet presAssocID="{038F690E-26B0-4FA9-B268-70F3DDCB8E16}" presName="comp" presStyleCnt="0"/>
      <dgm:spPr/>
    </dgm:pt>
    <dgm:pt modelId="{E0099ED2-F5CE-4722-B083-7E9C9D4A80E7}" type="pres">
      <dgm:prSet presAssocID="{038F690E-26B0-4FA9-B268-70F3DDCB8E16}" presName="box" presStyleLbl="node1" presStyleIdx="2" presStyleCnt="5" custLinFactNeighborX="-943" custLinFactNeighborY="3601"/>
      <dgm:spPr/>
      <dgm:t>
        <a:bodyPr/>
        <a:lstStyle/>
        <a:p>
          <a:endParaRPr lang="ru-RU"/>
        </a:p>
      </dgm:t>
    </dgm:pt>
    <dgm:pt modelId="{5FCF71E3-03CA-48E0-8F78-BC129190C5DB}" type="pres">
      <dgm:prSet presAssocID="{038F690E-26B0-4FA9-B268-70F3DDCB8E16}" presName="img" presStyleLbl="fgImgPlace1" presStyleIdx="2" presStyleCnt="5" custFlipHor="1" custScaleX="6352" custLinFactNeighborX="-42453" custLinFactNeighborY="3647"/>
      <dgm:spPr/>
    </dgm:pt>
    <dgm:pt modelId="{4B736861-088D-4EB6-82CA-9342C62057C0}" type="pres">
      <dgm:prSet presAssocID="{038F690E-26B0-4FA9-B268-70F3DDCB8E16}" presName="text" presStyleLbl="node1" presStyleIdx="2" presStyleCnt="5">
        <dgm:presLayoutVars>
          <dgm:bulletEnabled val="1"/>
        </dgm:presLayoutVars>
      </dgm:prSet>
      <dgm:spPr/>
      <dgm:t>
        <a:bodyPr/>
        <a:lstStyle/>
        <a:p>
          <a:endParaRPr lang="ru-RU"/>
        </a:p>
      </dgm:t>
    </dgm:pt>
    <dgm:pt modelId="{334E5A50-A35E-447D-A5DF-E63614C886F3}" type="pres">
      <dgm:prSet presAssocID="{31C92115-AC58-46C4-9C22-D7CF1C93BD23}" presName="spacer" presStyleCnt="0"/>
      <dgm:spPr/>
    </dgm:pt>
    <dgm:pt modelId="{F574760A-B1E9-43C1-83FF-F6EB795E4AD2}" type="pres">
      <dgm:prSet presAssocID="{0FC316E3-67A7-466C-BC1E-2437925EAB0C}" presName="comp" presStyleCnt="0"/>
      <dgm:spPr/>
    </dgm:pt>
    <dgm:pt modelId="{4955CF91-027A-4747-836E-F55E160750EC}" type="pres">
      <dgm:prSet presAssocID="{0FC316E3-67A7-466C-BC1E-2437925EAB0C}" presName="box" presStyleLbl="node1" presStyleIdx="3" presStyleCnt="5"/>
      <dgm:spPr/>
      <dgm:t>
        <a:bodyPr/>
        <a:lstStyle/>
        <a:p>
          <a:endParaRPr lang="ru-RU"/>
        </a:p>
      </dgm:t>
    </dgm:pt>
    <dgm:pt modelId="{05E83FB3-4D0E-434C-9A4B-9158F1DE97B7}" type="pres">
      <dgm:prSet presAssocID="{0FC316E3-67A7-466C-BC1E-2437925EAB0C}" presName="img" presStyleLbl="fgImgPlace1" presStyleIdx="3" presStyleCnt="5" custFlipHor="1" custScaleX="6352" custLinFactNeighborX="-42453" custLinFactNeighborY="5898"/>
      <dgm:spPr/>
    </dgm:pt>
    <dgm:pt modelId="{DD4FD4F0-9349-44BD-A40B-774D4F76F684}" type="pres">
      <dgm:prSet presAssocID="{0FC316E3-67A7-466C-BC1E-2437925EAB0C}" presName="text" presStyleLbl="node1" presStyleIdx="3" presStyleCnt="5">
        <dgm:presLayoutVars>
          <dgm:bulletEnabled val="1"/>
        </dgm:presLayoutVars>
      </dgm:prSet>
      <dgm:spPr/>
      <dgm:t>
        <a:bodyPr/>
        <a:lstStyle/>
        <a:p>
          <a:endParaRPr lang="ru-RU"/>
        </a:p>
      </dgm:t>
    </dgm:pt>
    <dgm:pt modelId="{A6FB4004-FAAB-4235-9E46-8CE11F049F80}" type="pres">
      <dgm:prSet presAssocID="{4152DF16-2709-489C-B820-B9D48A6CF4CB}" presName="spacer" presStyleCnt="0"/>
      <dgm:spPr/>
    </dgm:pt>
    <dgm:pt modelId="{074F4D45-E6D9-46D7-8E71-A9A1C87E5DF3}" type="pres">
      <dgm:prSet presAssocID="{9801C965-78D5-4F19-897E-DC094DC37A56}" presName="comp" presStyleCnt="0"/>
      <dgm:spPr/>
    </dgm:pt>
    <dgm:pt modelId="{A1F92CAA-B1BF-4B47-B1B9-50433592E06C}" type="pres">
      <dgm:prSet presAssocID="{9801C965-78D5-4F19-897E-DC094DC37A56}" presName="box" presStyleLbl="node1" presStyleIdx="4" presStyleCnt="5" custLinFactNeighborY="1302"/>
      <dgm:spPr/>
      <dgm:t>
        <a:bodyPr/>
        <a:lstStyle/>
        <a:p>
          <a:endParaRPr lang="ru-RU"/>
        </a:p>
      </dgm:t>
    </dgm:pt>
    <dgm:pt modelId="{C477A31D-27A8-430A-AA40-1603E82786E1}" type="pres">
      <dgm:prSet presAssocID="{9801C965-78D5-4F19-897E-DC094DC37A56}" presName="img" presStyleLbl="fgImgPlace1" presStyleIdx="4" presStyleCnt="5" custScaleX="6352" custScaleY="83702" custLinFactNeighborX="-39371" custLinFactNeighborY="0"/>
      <dgm:spPr/>
    </dgm:pt>
    <dgm:pt modelId="{BBAB32C2-6E58-4D68-8B5B-C470F5A3A175}" type="pres">
      <dgm:prSet presAssocID="{9801C965-78D5-4F19-897E-DC094DC37A56}" presName="text" presStyleLbl="node1" presStyleIdx="4" presStyleCnt="5">
        <dgm:presLayoutVars>
          <dgm:bulletEnabled val="1"/>
        </dgm:presLayoutVars>
      </dgm:prSet>
      <dgm:spPr/>
      <dgm:t>
        <a:bodyPr/>
        <a:lstStyle/>
        <a:p>
          <a:endParaRPr lang="ru-RU"/>
        </a:p>
      </dgm:t>
    </dgm:pt>
  </dgm:ptLst>
  <dgm:cxnLst>
    <dgm:cxn modelId="{34487A0F-774B-4326-A1E8-1EBD4F4A4970}" type="presOf" srcId="{9801C965-78D5-4F19-897E-DC094DC37A56}" destId="{BBAB32C2-6E58-4D68-8B5B-C470F5A3A175}" srcOrd="1" destOrd="0" presId="urn:microsoft.com/office/officeart/2005/8/layout/vList4"/>
    <dgm:cxn modelId="{690E2835-4A53-4D15-9EC2-68FED26E440E}" type="presOf" srcId="{323D1454-F07A-4FEE-B5B1-03AAB6758432}" destId="{46E5F47C-56AD-4BF7-9D44-8FBAA9D07E28}" srcOrd="0" destOrd="0" presId="urn:microsoft.com/office/officeart/2005/8/layout/vList4"/>
    <dgm:cxn modelId="{CDA5B3D2-90D6-40DC-A307-F3642EB2A4CA}" type="presOf" srcId="{9801C965-78D5-4F19-897E-DC094DC37A56}" destId="{A1F92CAA-B1BF-4B47-B1B9-50433592E06C}" srcOrd="0" destOrd="0" presId="urn:microsoft.com/office/officeart/2005/8/layout/vList4"/>
    <dgm:cxn modelId="{C44FD342-9C9A-4A54-8F53-78376359CACA}" type="presOf" srcId="{323D1454-F07A-4FEE-B5B1-03AAB6758432}" destId="{F38054F3-B975-436D-AB77-8CF921828A0F}" srcOrd="1" destOrd="0" presId="urn:microsoft.com/office/officeart/2005/8/layout/vList4"/>
    <dgm:cxn modelId="{DF50B5CB-79FA-43A3-A79C-4A317CAFF6E6}" type="presOf" srcId="{963A174D-91C7-4C8B-8A53-CC4D156DD64D}" destId="{B5C7C0B5-34FF-4055-8FCA-12B7C88A70D8}" srcOrd="0" destOrd="0" presId="urn:microsoft.com/office/officeart/2005/8/layout/vList4"/>
    <dgm:cxn modelId="{76FB1030-31DA-4691-96FA-AF2BCB06355F}" type="presOf" srcId="{909D757B-9D16-4508-9BB9-2C37A344AC02}" destId="{898A6C70-ADC8-4E90-AE2C-53F0799D5963}" srcOrd="0" destOrd="0" presId="urn:microsoft.com/office/officeart/2005/8/layout/vList4"/>
    <dgm:cxn modelId="{9822E469-F300-49B3-B643-94B0A44A42BD}" type="presOf" srcId="{0FC316E3-67A7-466C-BC1E-2437925EAB0C}" destId="{4955CF91-027A-4747-836E-F55E160750EC}" srcOrd="0" destOrd="0" presId="urn:microsoft.com/office/officeart/2005/8/layout/vList4"/>
    <dgm:cxn modelId="{48605877-20F8-4852-ADBE-3352009ED200}" srcId="{909D757B-9D16-4508-9BB9-2C37A344AC02}" destId="{038F690E-26B0-4FA9-B268-70F3DDCB8E16}" srcOrd="2" destOrd="0" parTransId="{4E10EC30-35FC-4D73-987D-9E4591927D00}" sibTransId="{31C92115-AC58-46C4-9C22-D7CF1C93BD23}"/>
    <dgm:cxn modelId="{18579147-47F8-4F93-821F-1A7C7938FD31}" type="presOf" srcId="{038F690E-26B0-4FA9-B268-70F3DDCB8E16}" destId="{E0099ED2-F5CE-4722-B083-7E9C9D4A80E7}" srcOrd="0" destOrd="0" presId="urn:microsoft.com/office/officeart/2005/8/layout/vList4"/>
    <dgm:cxn modelId="{C4807CC2-D7E5-4BA1-8B2C-8CFA0598EA84}" srcId="{909D757B-9D16-4508-9BB9-2C37A344AC02}" destId="{323D1454-F07A-4FEE-B5B1-03AAB6758432}" srcOrd="1" destOrd="0" parTransId="{6D79FD6B-0FDC-43DC-BA7C-148CF1DDF277}" sibTransId="{BB5C5FF9-1071-45D9-B6BB-1F72DD6E78F8}"/>
    <dgm:cxn modelId="{C9C26044-F5A0-48FD-9D49-CCE7BA0BB95C}" type="presOf" srcId="{0FC316E3-67A7-466C-BC1E-2437925EAB0C}" destId="{DD4FD4F0-9349-44BD-A40B-774D4F76F684}" srcOrd="1" destOrd="0" presId="urn:microsoft.com/office/officeart/2005/8/layout/vList4"/>
    <dgm:cxn modelId="{852A85F4-53DB-4994-B942-1DF9D8CDB486}" srcId="{909D757B-9D16-4508-9BB9-2C37A344AC02}" destId="{0FC316E3-67A7-466C-BC1E-2437925EAB0C}" srcOrd="3" destOrd="0" parTransId="{F865D498-14F7-4FFD-87B6-C5DE1CCD335B}" sibTransId="{4152DF16-2709-489C-B820-B9D48A6CF4CB}"/>
    <dgm:cxn modelId="{E5840A7E-01A4-49DB-B18F-E0C69C4F4620}" type="presOf" srcId="{038F690E-26B0-4FA9-B268-70F3DDCB8E16}" destId="{4B736861-088D-4EB6-82CA-9342C62057C0}" srcOrd="1" destOrd="0" presId="urn:microsoft.com/office/officeart/2005/8/layout/vList4"/>
    <dgm:cxn modelId="{DD2EF665-B379-469E-A086-454CC7059F09}" type="presOf" srcId="{963A174D-91C7-4C8B-8A53-CC4D156DD64D}" destId="{6A954B74-FC0B-4CB5-8D62-1A0217B4D3F3}" srcOrd="1" destOrd="0" presId="urn:microsoft.com/office/officeart/2005/8/layout/vList4"/>
    <dgm:cxn modelId="{EA8316EC-9377-44E8-8B39-D1F74EDAD8CD}" srcId="{909D757B-9D16-4508-9BB9-2C37A344AC02}" destId="{963A174D-91C7-4C8B-8A53-CC4D156DD64D}" srcOrd="0" destOrd="0" parTransId="{A0836BC4-193F-4B27-836E-CF3DDEDA405F}" sibTransId="{36E87C13-3E7D-43C9-9022-CEB818CF18B7}"/>
    <dgm:cxn modelId="{43EED160-2295-4EF3-8276-AB9C86C9F7AA}" srcId="{909D757B-9D16-4508-9BB9-2C37A344AC02}" destId="{9801C965-78D5-4F19-897E-DC094DC37A56}" srcOrd="4" destOrd="0" parTransId="{4D190BB7-5E21-41AE-B787-3D78953B02B1}" sibTransId="{2BE9A92D-C0A4-4707-B4B7-D6073670FEC3}"/>
    <dgm:cxn modelId="{93ABF3BF-5C08-4A95-9CBA-207D28028060}" type="presParOf" srcId="{898A6C70-ADC8-4E90-AE2C-53F0799D5963}" destId="{4686FF4A-3CAA-4F03-97BE-35EA08868992}" srcOrd="0" destOrd="0" presId="urn:microsoft.com/office/officeart/2005/8/layout/vList4"/>
    <dgm:cxn modelId="{32B15FDB-196C-4CD5-9EFC-F978D72BC43F}" type="presParOf" srcId="{4686FF4A-3CAA-4F03-97BE-35EA08868992}" destId="{B5C7C0B5-34FF-4055-8FCA-12B7C88A70D8}" srcOrd="0" destOrd="0" presId="urn:microsoft.com/office/officeart/2005/8/layout/vList4"/>
    <dgm:cxn modelId="{9C336084-548D-41D6-98F7-AD0A48F8A83B}" type="presParOf" srcId="{4686FF4A-3CAA-4F03-97BE-35EA08868992}" destId="{BBA9C4AD-E14A-44E6-96CE-03D49C124261}" srcOrd="1" destOrd="0" presId="urn:microsoft.com/office/officeart/2005/8/layout/vList4"/>
    <dgm:cxn modelId="{2B09F61B-0614-48EA-B325-6B5BEB734F5A}" type="presParOf" srcId="{4686FF4A-3CAA-4F03-97BE-35EA08868992}" destId="{6A954B74-FC0B-4CB5-8D62-1A0217B4D3F3}" srcOrd="2" destOrd="0" presId="urn:microsoft.com/office/officeart/2005/8/layout/vList4"/>
    <dgm:cxn modelId="{F1C183F8-7833-43F7-AE11-02978FDDC0E4}" type="presParOf" srcId="{898A6C70-ADC8-4E90-AE2C-53F0799D5963}" destId="{37A9F35E-5B84-4803-9441-EE6C83A2EFFA}" srcOrd="1" destOrd="0" presId="urn:microsoft.com/office/officeart/2005/8/layout/vList4"/>
    <dgm:cxn modelId="{B0EB89DF-DF0F-4501-A65E-73F6D9FF4225}" type="presParOf" srcId="{898A6C70-ADC8-4E90-AE2C-53F0799D5963}" destId="{754CF2BA-475A-407A-B96B-A75941EB4B76}" srcOrd="2" destOrd="0" presId="urn:microsoft.com/office/officeart/2005/8/layout/vList4"/>
    <dgm:cxn modelId="{98CB149B-22CA-47FB-9C63-A6FB816E8DE4}" type="presParOf" srcId="{754CF2BA-475A-407A-B96B-A75941EB4B76}" destId="{46E5F47C-56AD-4BF7-9D44-8FBAA9D07E28}" srcOrd="0" destOrd="0" presId="urn:microsoft.com/office/officeart/2005/8/layout/vList4"/>
    <dgm:cxn modelId="{C0A2AFB7-2277-47BF-9B15-6A1C47829A10}" type="presParOf" srcId="{754CF2BA-475A-407A-B96B-A75941EB4B76}" destId="{A91581F2-5FF5-42F9-A108-356DFE7910C1}" srcOrd="1" destOrd="0" presId="urn:microsoft.com/office/officeart/2005/8/layout/vList4"/>
    <dgm:cxn modelId="{5D64B8B3-A54C-4BAC-9565-6856DF294950}" type="presParOf" srcId="{754CF2BA-475A-407A-B96B-A75941EB4B76}" destId="{F38054F3-B975-436D-AB77-8CF921828A0F}" srcOrd="2" destOrd="0" presId="urn:microsoft.com/office/officeart/2005/8/layout/vList4"/>
    <dgm:cxn modelId="{F5075B68-E471-451D-A370-2BC25EC2B797}" type="presParOf" srcId="{898A6C70-ADC8-4E90-AE2C-53F0799D5963}" destId="{1331235B-E32F-4741-B3DE-AB21B3A89DB1}" srcOrd="3" destOrd="0" presId="urn:microsoft.com/office/officeart/2005/8/layout/vList4"/>
    <dgm:cxn modelId="{3923A235-0595-40E3-AD04-69A02FE771EA}" type="presParOf" srcId="{898A6C70-ADC8-4E90-AE2C-53F0799D5963}" destId="{550687BF-1658-490B-B922-7B327F69F107}" srcOrd="4" destOrd="0" presId="urn:microsoft.com/office/officeart/2005/8/layout/vList4"/>
    <dgm:cxn modelId="{19469FBD-A1ED-4870-8B93-E29D25DFE1C0}" type="presParOf" srcId="{550687BF-1658-490B-B922-7B327F69F107}" destId="{E0099ED2-F5CE-4722-B083-7E9C9D4A80E7}" srcOrd="0" destOrd="0" presId="urn:microsoft.com/office/officeart/2005/8/layout/vList4"/>
    <dgm:cxn modelId="{366ECDC1-6A6D-4FB0-8B70-91B105435B2D}" type="presParOf" srcId="{550687BF-1658-490B-B922-7B327F69F107}" destId="{5FCF71E3-03CA-48E0-8F78-BC129190C5DB}" srcOrd="1" destOrd="0" presId="urn:microsoft.com/office/officeart/2005/8/layout/vList4"/>
    <dgm:cxn modelId="{154DDE12-4165-4AB8-A5C1-F57F578DFABB}" type="presParOf" srcId="{550687BF-1658-490B-B922-7B327F69F107}" destId="{4B736861-088D-4EB6-82CA-9342C62057C0}" srcOrd="2" destOrd="0" presId="urn:microsoft.com/office/officeart/2005/8/layout/vList4"/>
    <dgm:cxn modelId="{13A2E853-EEB8-4229-BEEF-091D0B7A3532}" type="presParOf" srcId="{898A6C70-ADC8-4E90-AE2C-53F0799D5963}" destId="{334E5A50-A35E-447D-A5DF-E63614C886F3}" srcOrd="5" destOrd="0" presId="urn:microsoft.com/office/officeart/2005/8/layout/vList4"/>
    <dgm:cxn modelId="{1E848446-E1B9-46E8-8C63-AEF7E475B199}" type="presParOf" srcId="{898A6C70-ADC8-4E90-AE2C-53F0799D5963}" destId="{F574760A-B1E9-43C1-83FF-F6EB795E4AD2}" srcOrd="6" destOrd="0" presId="urn:microsoft.com/office/officeart/2005/8/layout/vList4"/>
    <dgm:cxn modelId="{343647A9-9A48-4B84-94F0-530D813A9F40}" type="presParOf" srcId="{F574760A-B1E9-43C1-83FF-F6EB795E4AD2}" destId="{4955CF91-027A-4747-836E-F55E160750EC}" srcOrd="0" destOrd="0" presId="urn:microsoft.com/office/officeart/2005/8/layout/vList4"/>
    <dgm:cxn modelId="{7BCA9DD4-1DC8-4EAF-B675-E97A46D7F18B}" type="presParOf" srcId="{F574760A-B1E9-43C1-83FF-F6EB795E4AD2}" destId="{05E83FB3-4D0E-434C-9A4B-9158F1DE97B7}" srcOrd="1" destOrd="0" presId="urn:microsoft.com/office/officeart/2005/8/layout/vList4"/>
    <dgm:cxn modelId="{1DEBC93C-15E5-4294-881E-FAADE01C543F}" type="presParOf" srcId="{F574760A-B1E9-43C1-83FF-F6EB795E4AD2}" destId="{DD4FD4F0-9349-44BD-A40B-774D4F76F684}" srcOrd="2" destOrd="0" presId="urn:microsoft.com/office/officeart/2005/8/layout/vList4"/>
    <dgm:cxn modelId="{EC5860BA-6382-493E-8CD6-41B31C75CACE}" type="presParOf" srcId="{898A6C70-ADC8-4E90-AE2C-53F0799D5963}" destId="{A6FB4004-FAAB-4235-9E46-8CE11F049F80}" srcOrd="7" destOrd="0" presId="urn:microsoft.com/office/officeart/2005/8/layout/vList4"/>
    <dgm:cxn modelId="{78ED32C7-C710-4190-A6BD-0A109C658F3E}" type="presParOf" srcId="{898A6C70-ADC8-4E90-AE2C-53F0799D5963}" destId="{074F4D45-E6D9-46D7-8E71-A9A1C87E5DF3}" srcOrd="8" destOrd="0" presId="urn:microsoft.com/office/officeart/2005/8/layout/vList4"/>
    <dgm:cxn modelId="{2D0E8F00-E32F-4C15-A58D-8998749DF0B1}" type="presParOf" srcId="{074F4D45-E6D9-46D7-8E71-A9A1C87E5DF3}" destId="{A1F92CAA-B1BF-4B47-B1B9-50433592E06C}" srcOrd="0" destOrd="0" presId="urn:microsoft.com/office/officeart/2005/8/layout/vList4"/>
    <dgm:cxn modelId="{9685E942-0F05-41E4-9E11-1F7B577C9E63}" type="presParOf" srcId="{074F4D45-E6D9-46D7-8E71-A9A1C87E5DF3}" destId="{C477A31D-27A8-430A-AA40-1603E82786E1}" srcOrd="1" destOrd="0" presId="urn:microsoft.com/office/officeart/2005/8/layout/vList4"/>
    <dgm:cxn modelId="{002497BA-A15D-4EED-AFCE-F5BC80E8A80C}" type="presParOf" srcId="{074F4D45-E6D9-46D7-8E71-A9A1C87E5DF3}" destId="{BBAB32C2-6E58-4D68-8B5B-C470F5A3A175}" srcOrd="2" destOrd="0" presId="urn:microsoft.com/office/officeart/2005/8/layout/vList4"/>
  </dgm:cxnLst>
  <dgm:bg/>
  <dgm:whole/>
  <dgm:extLst>
    <a:ext uri="http://schemas.microsoft.com/office/drawing/2008/diagram">
      <dsp:dataModelExt xmlns:dsp="http://schemas.microsoft.com/office/drawing/2008/diagram" xmlns="" relId="rId7" minVer="http://schemas.openxmlformats.org/drawingml/2006/diagram"/>
    </a:ext>
  </dgm:extLst>
</dgm:dataModel>
</file>

<file path=ppt/diagrams/data2.xml><?xml version="1.0" encoding="utf-8"?>
<dgm:dataModel xmlns:dgm="http://schemas.openxmlformats.org/drawingml/2006/diagram" xmlns:a="http://schemas.openxmlformats.org/drawingml/2006/main">
  <dgm:ptLst>
    <dgm:pt modelId="{909D757B-9D16-4508-9BB9-2C37A344AC02}" type="doc">
      <dgm:prSet loTypeId="urn:microsoft.com/office/officeart/2005/8/layout/vList4" loCatId="list" qsTypeId="urn:microsoft.com/office/officeart/2005/8/quickstyle/simple1" qsCatId="simple" csTypeId="urn:microsoft.com/office/officeart/2005/8/colors/accent2_2" csCatId="accent2" phldr="1"/>
      <dgm:spPr/>
      <dgm:t>
        <a:bodyPr/>
        <a:lstStyle/>
        <a:p>
          <a:endParaRPr lang="ru-RU"/>
        </a:p>
      </dgm:t>
    </dgm:pt>
    <dgm:pt modelId="{963A174D-91C7-4C8B-8A53-CC4D156DD64D}">
      <dgm:prSet phldrT="[Текст]" custT="1"/>
      <dgm:spPr/>
      <dgm:t>
        <a:bodyPr/>
        <a:lstStyle/>
        <a:p>
          <a:pPr marL="0" marR="0" indent="0" defTabSz="914400" eaLnBrk="1" fontAlgn="auto" latinLnBrk="0" hangingPunct="1">
            <a:lnSpc>
              <a:spcPct val="100000"/>
            </a:lnSpc>
            <a:spcBef>
              <a:spcPts val="0"/>
            </a:spcBef>
            <a:spcAft>
              <a:spcPts val="0"/>
            </a:spcAft>
            <a:buClrTx/>
            <a:buSzTx/>
            <a:buFontTx/>
            <a:buNone/>
            <a:tabLst/>
            <a:defRPr/>
          </a:pPr>
          <a:r>
            <a:rPr lang="ru-RU" sz="2000" b="1" dirty="0" smtClean="0"/>
            <a:t>«Общее и промышленное управление», «Научная организация труда», «Позитивное управление», «Учение об управлении»</a:t>
          </a:r>
        </a:p>
      </dgm:t>
    </dgm:pt>
    <dgm:pt modelId="{A0836BC4-193F-4B27-836E-CF3DDEDA405F}" type="parTrans" cxnId="{EA8316EC-9377-44E8-8B39-D1F74EDAD8CD}">
      <dgm:prSet/>
      <dgm:spPr/>
      <dgm:t>
        <a:bodyPr/>
        <a:lstStyle/>
        <a:p>
          <a:endParaRPr lang="ru-RU"/>
        </a:p>
      </dgm:t>
    </dgm:pt>
    <dgm:pt modelId="{36E87C13-3E7D-43C9-9022-CEB818CF18B7}" type="sibTrans" cxnId="{EA8316EC-9377-44E8-8B39-D1F74EDAD8CD}">
      <dgm:prSet/>
      <dgm:spPr/>
      <dgm:t>
        <a:bodyPr/>
        <a:lstStyle/>
        <a:p>
          <a:endParaRPr lang="ru-RU"/>
        </a:p>
      </dgm:t>
    </dgm:pt>
    <dgm:pt modelId="{323D1454-F07A-4FEE-B5B1-03AAB6758432}">
      <dgm:prSet phldrT="[Текст]" custT="1"/>
      <dgm:spPr/>
      <dgm:t>
        <a:bodyPr/>
        <a:lstStyle/>
        <a:p>
          <a:pPr marL="0" marR="0" indent="0" defTabSz="914400" eaLnBrk="1" fontAlgn="auto" latinLnBrk="0" hangingPunct="1">
            <a:lnSpc>
              <a:spcPct val="100000"/>
            </a:lnSpc>
            <a:spcBef>
              <a:spcPts val="0"/>
            </a:spcBef>
            <a:spcAft>
              <a:spcPts val="0"/>
            </a:spcAft>
            <a:buClrTx/>
            <a:buSzTx/>
            <a:buFontTx/>
            <a:buNone/>
            <a:tabLst/>
            <a:defRPr/>
          </a:pPr>
          <a:r>
            <a:rPr lang="ru-RU" sz="2000" b="1" dirty="0" smtClean="0"/>
            <a:t>«Элементы администрации», «Заметки о теории организации», «Наука, ценности и общественная администрация» </a:t>
          </a:r>
          <a:endParaRPr lang="ru-RU" sz="2000" b="1" dirty="0">
            <a:solidFill>
              <a:schemeClr val="bg1"/>
            </a:solidFill>
          </a:endParaRPr>
        </a:p>
      </dgm:t>
    </dgm:pt>
    <dgm:pt modelId="{6D79FD6B-0FDC-43DC-BA7C-148CF1DDF277}" type="parTrans" cxnId="{C4807CC2-D7E5-4BA1-8B2C-8CFA0598EA84}">
      <dgm:prSet/>
      <dgm:spPr/>
      <dgm:t>
        <a:bodyPr/>
        <a:lstStyle/>
        <a:p>
          <a:endParaRPr lang="ru-RU"/>
        </a:p>
      </dgm:t>
    </dgm:pt>
    <dgm:pt modelId="{BB5C5FF9-1071-45D9-B6BB-1F72DD6E78F8}" type="sibTrans" cxnId="{C4807CC2-D7E5-4BA1-8B2C-8CFA0598EA84}">
      <dgm:prSet/>
      <dgm:spPr/>
      <dgm:t>
        <a:bodyPr/>
        <a:lstStyle/>
        <a:p>
          <a:endParaRPr lang="ru-RU"/>
        </a:p>
      </dgm:t>
    </dgm:pt>
    <dgm:pt modelId="{038F690E-26B0-4FA9-B268-70F3DDCB8E16}">
      <dgm:prSet custT="1"/>
      <dgm:spPr/>
      <dgm:t>
        <a:bodyPr/>
        <a:lstStyle/>
        <a:p>
          <a:r>
            <a:rPr lang="ru-RU" sz="2000" b="1" dirty="0" smtClean="0"/>
            <a:t>«Административные размышления о второй мировой войне», «Организация как техническая проблема», «Функции администрации в аспекте работ Анри </a:t>
          </a:r>
          <a:r>
            <a:rPr lang="ru-RU" sz="2000" b="1" dirty="0" err="1" smtClean="0"/>
            <a:t>Файоля</a:t>
          </a:r>
          <a:r>
            <a:rPr lang="ru-RU" sz="2000" b="1" dirty="0" smtClean="0"/>
            <a:t>»</a:t>
          </a:r>
        </a:p>
      </dgm:t>
    </dgm:pt>
    <dgm:pt modelId="{4E10EC30-35FC-4D73-987D-9E4591927D00}" type="parTrans" cxnId="{48605877-20F8-4852-ADBE-3352009ED200}">
      <dgm:prSet/>
      <dgm:spPr/>
      <dgm:t>
        <a:bodyPr/>
        <a:lstStyle/>
        <a:p>
          <a:endParaRPr lang="ru-RU"/>
        </a:p>
      </dgm:t>
    </dgm:pt>
    <dgm:pt modelId="{31C92115-AC58-46C4-9C22-D7CF1C93BD23}" type="sibTrans" cxnId="{48605877-20F8-4852-ADBE-3352009ED200}">
      <dgm:prSet/>
      <dgm:spPr/>
      <dgm:t>
        <a:bodyPr/>
        <a:lstStyle/>
        <a:p>
          <a:endParaRPr lang="ru-RU"/>
        </a:p>
      </dgm:t>
    </dgm:pt>
    <dgm:pt modelId="{1DC1D8FD-B423-4F27-830B-C222F44F6290}">
      <dgm:prSet custT="1"/>
      <dgm:spPr/>
      <dgm:t>
        <a:bodyPr/>
        <a:lstStyle/>
        <a:p>
          <a:pPr marL="0" marR="0" indent="0" defTabSz="914400" eaLnBrk="1" fontAlgn="auto" latinLnBrk="0" hangingPunct="1">
            <a:lnSpc>
              <a:spcPct val="100000"/>
            </a:lnSpc>
            <a:spcBef>
              <a:spcPts val="0"/>
            </a:spcBef>
            <a:spcAft>
              <a:spcPts val="0"/>
            </a:spcAft>
            <a:buClrTx/>
            <a:buSzTx/>
            <a:buFontTx/>
            <a:buNone/>
            <a:tabLst/>
            <a:defRPr/>
          </a:pPr>
          <a:r>
            <a:rPr lang="ru-RU" sz="1800" b="1" dirty="0" smtClean="0"/>
            <a:t>Ряд  статей с обоснованием  универсальности принципов  организации на всех уровнях управления в крупной корпорации</a:t>
          </a:r>
        </a:p>
        <a:p>
          <a:pPr defTabSz="14224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ru-RU" dirty="0"/>
        </a:p>
      </dgm:t>
    </dgm:pt>
    <dgm:pt modelId="{886D47FB-CC52-404F-BFEE-4FFCA4E4EF03}" type="parTrans" cxnId="{C1DB8502-F103-40DA-B197-ED5D1CCCE878}">
      <dgm:prSet/>
      <dgm:spPr/>
      <dgm:t>
        <a:bodyPr/>
        <a:lstStyle/>
        <a:p>
          <a:endParaRPr lang="ru-RU"/>
        </a:p>
      </dgm:t>
    </dgm:pt>
    <dgm:pt modelId="{6D257A12-CE8A-44BB-AD19-044D65A902D6}" type="sibTrans" cxnId="{C1DB8502-F103-40DA-B197-ED5D1CCCE878}">
      <dgm:prSet/>
      <dgm:spPr/>
      <dgm:t>
        <a:bodyPr/>
        <a:lstStyle/>
        <a:p>
          <a:endParaRPr lang="ru-RU"/>
        </a:p>
      </dgm:t>
    </dgm:pt>
    <dgm:pt modelId="{0FC316E3-67A7-466C-BC1E-2437925EAB0C}">
      <dgm:prSet phldrT="[Текст]" custT="1"/>
      <dgm:spPr/>
      <dgm:t>
        <a:bodyPr/>
        <a:lstStyle/>
        <a:p>
          <a:r>
            <a:rPr lang="ru-RU" sz="2000" b="1" dirty="0" smtClean="0"/>
            <a:t>Ряд статей и руководство работами по разработке и применению принципов управления в крупной корпорации</a:t>
          </a:r>
          <a:endParaRPr lang="ru-RU" sz="2000" b="1" dirty="0"/>
        </a:p>
      </dgm:t>
    </dgm:pt>
    <dgm:pt modelId="{4152DF16-2709-489C-B820-B9D48A6CF4CB}" type="sibTrans" cxnId="{852A85F4-53DB-4994-B942-1DF9D8CDB486}">
      <dgm:prSet/>
      <dgm:spPr/>
      <dgm:t>
        <a:bodyPr/>
        <a:lstStyle/>
        <a:p>
          <a:endParaRPr lang="ru-RU"/>
        </a:p>
      </dgm:t>
    </dgm:pt>
    <dgm:pt modelId="{F865D498-14F7-4FFD-87B6-C5DE1CCD335B}" type="parTrans" cxnId="{852A85F4-53DB-4994-B942-1DF9D8CDB486}">
      <dgm:prSet/>
      <dgm:spPr/>
      <dgm:t>
        <a:bodyPr/>
        <a:lstStyle/>
        <a:p>
          <a:endParaRPr lang="ru-RU"/>
        </a:p>
      </dgm:t>
    </dgm:pt>
    <dgm:pt modelId="{787CCE21-7418-449F-B3AB-A52AB712E217}">
      <dgm:prSet custT="1"/>
      <dgm:spPr/>
      <dgm:t>
        <a:bodyPr/>
        <a:lstStyle/>
        <a:p>
          <a:pPr marL="0" marR="0" indent="0" defTabSz="914400" eaLnBrk="1" fontAlgn="auto" latinLnBrk="0" hangingPunct="1">
            <a:lnSpc>
              <a:spcPct val="100000"/>
            </a:lnSpc>
            <a:spcBef>
              <a:spcPts val="0"/>
            </a:spcBef>
            <a:spcAft>
              <a:spcPts val="0"/>
            </a:spcAft>
            <a:buClrTx/>
            <a:buSzTx/>
            <a:buFontTx/>
            <a:buNone/>
            <a:tabLst/>
            <a:defRPr/>
          </a:pPr>
          <a:endParaRPr lang="ru-RU" sz="1800" b="1" dirty="0" smtClean="0"/>
        </a:p>
        <a:p>
          <a:pPr marL="0" marR="0" indent="0" defTabSz="914400" eaLnBrk="1" fontAlgn="auto" latinLnBrk="0" hangingPunct="1">
            <a:lnSpc>
              <a:spcPct val="100000"/>
            </a:lnSpc>
            <a:spcBef>
              <a:spcPts val="0"/>
            </a:spcBef>
            <a:spcAft>
              <a:spcPts val="0"/>
            </a:spcAft>
            <a:buClrTx/>
            <a:buSzTx/>
            <a:buFontTx/>
            <a:buNone/>
            <a:tabLst/>
            <a:defRPr/>
          </a:pPr>
          <a:r>
            <a:rPr lang="ru-RU" sz="1800" b="1" dirty="0" smtClean="0"/>
            <a:t>Ряд  статей с обоснованием разделения функций управления по уровням управления как основу для принципа делегирования ответственности</a:t>
          </a:r>
        </a:p>
        <a:p>
          <a:pPr defTabSz="8890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ru-RU" sz="2000" b="1" dirty="0" smtClean="0"/>
        </a:p>
      </dgm:t>
    </dgm:pt>
    <dgm:pt modelId="{680C3113-8ACF-4E79-A6EA-7BC7B753A2C5}" type="parTrans" cxnId="{67358AA2-355D-4CA8-97D7-0FF7D21FA173}">
      <dgm:prSet/>
      <dgm:spPr/>
      <dgm:t>
        <a:bodyPr/>
        <a:lstStyle/>
        <a:p>
          <a:endParaRPr lang="ru-RU"/>
        </a:p>
      </dgm:t>
    </dgm:pt>
    <dgm:pt modelId="{0D635CFE-75E0-4749-AF54-D053D05D0F43}" type="sibTrans" cxnId="{67358AA2-355D-4CA8-97D7-0FF7D21FA173}">
      <dgm:prSet/>
      <dgm:spPr/>
      <dgm:t>
        <a:bodyPr/>
        <a:lstStyle/>
        <a:p>
          <a:endParaRPr lang="ru-RU"/>
        </a:p>
      </dgm:t>
    </dgm:pt>
    <dgm:pt modelId="{898A6C70-ADC8-4E90-AE2C-53F0799D5963}" type="pres">
      <dgm:prSet presAssocID="{909D757B-9D16-4508-9BB9-2C37A344AC02}" presName="linear" presStyleCnt="0">
        <dgm:presLayoutVars>
          <dgm:dir/>
          <dgm:resizeHandles val="exact"/>
        </dgm:presLayoutVars>
      </dgm:prSet>
      <dgm:spPr/>
      <dgm:t>
        <a:bodyPr/>
        <a:lstStyle/>
        <a:p>
          <a:endParaRPr lang="ru-RU"/>
        </a:p>
      </dgm:t>
    </dgm:pt>
    <dgm:pt modelId="{4686FF4A-3CAA-4F03-97BE-35EA08868992}" type="pres">
      <dgm:prSet presAssocID="{963A174D-91C7-4C8B-8A53-CC4D156DD64D}" presName="comp" presStyleCnt="0"/>
      <dgm:spPr/>
    </dgm:pt>
    <dgm:pt modelId="{B5C7C0B5-34FF-4055-8FCA-12B7C88A70D8}" type="pres">
      <dgm:prSet presAssocID="{963A174D-91C7-4C8B-8A53-CC4D156DD64D}" presName="box" presStyleLbl="node1" presStyleIdx="0" presStyleCnt="6" custScaleY="99999"/>
      <dgm:spPr/>
      <dgm:t>
        <a:bodyPr/>
        <a:lstStyle/>
        <a:p>
          <a:endParaRPr lang="ru-RU"/>
        </a:p>
      </dgm:t>
    </dgm:pt>
    <dgm:pt modelId="{BBA9C4AD-E14A-44E6-96CE-03D49C124261}" type="pres">
      <dgm:prSet presAssocID="{963A174D-91C7-4C8B-8A53-CC4D156DD64D}" presName="img" presStyleLbl="fgImgPlace1" presStyleIdx="0" presStyleCnt="6" custFlipHor="1" custScaleX="6352" custLinFactNeighborX="-44088" custLinFactNeighborY="-854"/>
      <dgm:spPr>
        <a:prstGeom prst="flowChartAlternateProcess">
          <a:avLst/>
        </a:prstGeom>
      </dgm:spPr>
    </dgm:pt>
    <dgm:pt modelId="{6A954B74-FC0B-4CB5-8D62-1A0217B4D3F3}" type="pres">
      <dgm:prSet presAssocID="{963A174D-91C7-4C8B-8A53-CC4D156DD64D}" presName="text" presStyleLbl="node1" presStyleIdx="0" presStyleCnt="6">
        <dgm:presLayoutVars>
          <dgm:bulletEnabled val="1"/>
        </dgm:presLayoutVars>
      </dgm:prSet>
      <dgm:spPr/>
      <dgm:t>
        <a:bodyPr/>
        <a:lstStyle/>
        <a:p>
          <a:endParaRPr lang="ru-RU"/>
        </a:p>
      </dgm:t>
    </dgm:pt>
    <dgm:pt modelId="{37A9F35E-5B84-4803-9441-EE6C83A2EFFA}" type="pres">
      <dgm:prSet presAssocID="{36E87C13-3E7D-43C9-9022-CEB818CF18B7}" presName="spacer" presStyleCnt="0"/>
      <dgm:spPr/>
    </dgm:pt>
    <dgm:pt modelId="{754CF2BA-475A-407A-B96B-A75941EB4B76}" type="pres">
      <dgm:prSet presAssocID="{323D1454-F07A-4FEE-B5B1-03AAB6758432}" presName="comp" presStyleCnt="0"/>
      <dgm:spPr/>
    </dgm:pt>
    <dgm:pt modelId="{46E5F47C-56AD-4BF7-9D44-8FBAA9D07E28}" type="pres">
      <dgm:prSet presAssocID="{323D1454-F07A-4FEE-B5B1-03AAB6758432}" presName="box" presStyleLbl="node1" presStyleIdx="1" presStyleCnt="6" custLinFactNeighborY="-1926"/>
      <dgm:spPr/>
      <dgm:t>
        <a:bodyPr/>
        <a:lstStyle/>
        <a:p>
          <a:endParaRPr lang="ru-RU"/>
        </a:p>
      </dgm:t>
    </dgm:pt>
    <dgm:pt modelId="{A91581F2-5FF5-42F9-A108-356DFE7910C1}" type="pres">
      <dgm:prSet presAssocID="{323D1454-F07A-4FEE-B5B1-03AAB6758432}" presName="img" presStyleLbl="fgImgPlace1" presStyleIdx="1" presStyleCnt="6" custFlipHor="1" custScaleX="6352" custLinFactNeighborX="-42453" custLinFactNeighborY="1397"/>
      <dgm:spPr/>
    </dgm:pt>
    <dgm:pt modelId="{F38054F3-B975-436D-AB77-8CF921828A0F}" type="pres">
      <dgm:prSet presAssocID="{323D1454-F07A-4FEE-B5B1-03AAB6758432}" presName="text" presStyleLbl="node1" presStyleIdx="1" presStyleCnt="6">
        <dgm:presLayoutVars>
          <dgm:bulletEnabled val="1"/>
        </dgm:presLayoutVars>
      </dgm:prSet>
      <dgm:spPr/>
      <dgm:t>
        <a:bodyPr/>
        <a:lstStyle/>
        <a:p>
          <a:endParaRPr lang="ru-RU"/>
        </a:p>
      </dgm:t>
    </dgm:pt>
    <dgm:pt modelId="{1331235B-E32F-4741-B3DE-AB21B3A89DB1}" type="pres">
      <dgm:prSet presAssocID="{BB5C5FF9-1071-45D9-B6BB-1F72DD6E78F8}" presName="spacer" presStyleCnt="0"/>
      <dgm:spPr/>
    </dgm:pt>
    <dgm:pt modelId="{550687BF-1658-490B-B922-7B327F69F107}" type="pres">
      <dgm:prSet presAssocID="{038F690E-26B0-4FA9-B268-70F3DDCB8E16}" presName="comp" presStyleCnt="0"/>
      <dgm:spPr/>
    </dgm:pt>
    <dgm:pt modelId="{E0099ED2-F5CE-4722-B083-7E9C9D4A80E7}" type="pres">
      <dgm:prSet presAssocID="{038F690E-26B0-4FA9-B268-70F3DDCB8E16}" presName="box" presStyleLbl="node1" presStyleIdx="2" presStyleCnt="6" custLinFactNeighborX="-943" custLinFactNeighborY="3601"/>
      <dgm:spPr/>
      <dgm:t>
        <a:bodyPr/>
        <a:lstStyle/>
        <a:p>
          <a:endParaRPr lang="ru-RU"/>
        </a:p>
      </dgm:t>
    </dgm:pt>
    <dgm:pt modelId="{5FCF71E3-03CA-48E0-8F78-BC129190C5DB}" type="pres">
      <dgm:prSet presAssocID="{038F690E-26B0-4FA9-B268-70F3DDCB8E16}" presName="img" presStyleLbl="fgImgPlace1" presStyleIdx="2" presStyleCnt="6" custFlipHor="1" custScaleX="6352" custLinFactNeighborX="-42453" custLinFactNeighborY="3647"/>
      <dgm:spPr/>
    </dgm:pt>
    <dgm:pt modelId="{4B736861-088D-4EB6-82CA-9342C62057C0}" type="pres">
      <dgm:prSet presAssocID="{038F690E-26B0-4FA9-B268-70F3DDCB8E16}" presName="text" presStyleLbl="node1" presStyleIdx="2" presStyleCnt="6">
        <dgm:presLayoutVars>
          <dgm:bulletEnabled val="1"/>
        </dgm:presLayoutVars>
      </dgm:prSet>
      <dgm:spPr/>
      <dgm:t>
        <a:bodyPr/>
        <a:lstStyle/>
        <a:p>
          <a:endParaRPr lang="ru-RU"/>
        </a:p>
      </dgm:t>
    </dgm:pt>
    <dgm:pt modelId="{334E5A50-A35E-447D-A5DF-E63614C886F3}" type="pres">
      <dgm:prSet presAssocID="{31C92115-AC58-46C4-9C22-D7CF1C93BD23}" presName="spacer" presStyleCnt="0"/>
      <dgm:spPr/>
    </dgm:pt>
    <dgm:pt modelId="{E38F8AAB-C420-471F-B8E9-502D448850C9}" type="pres">
      <dgm:prSet presAssocID="{1DC1D8FD-B423-4F27-830B-C222F44F6290}" presName="comp" presStyleCnt="0"/>
      <dgm:spPr/>
    </dgm:pt>
    <dgm:pt modelId="{9E74D5C5-C2AC-4501-9F27-4A56D5AD0609}" type="pres">
      <dgm:prSet presAssocID="{1DC1D8FD-B423-4F27-830B-C222F44F6290}" presName="box" presStyleLbl="node1" presStyleIdx="3" presStyleCnt="6"/>
      <dgm:spPr/>
      <dgm:t>
        <a:bodyPr/>
        <a:lstStyle/>
        <a:p>
          <a:endParaRPr lang="ru-RU"/>
        </a:p>
      </dgm:t>
    </dgm:pt>
    <dgm:pt modelId="{18BDBDC7-06D8-4B59-A58D-B4025E177D83}" type="pres">
      <dgm:prSet presAssocID="{1DC1D8FD-B423-4F27-830B-C222F44F6290}" presName="img" presStyleLbl="fgImgPlace1" presStyleIdx="3" presStyleCnt="6" custFlipHor="1" custScaleX="7565" custScaleY="91911" custLinFactNeighborX="-45799" custLinFactNeighborY="-1480"/>
      <dgm:spPr/>
    </dgm:pt>
    <dgm:pt modelId="{E1F42178-2C14-43BC-88D1-4AA2B78EB139}" type="pres">
      <dgm:prSet presAssocID="{1DC1D8FD-B423-4F27-830B-C222F44F6290}" presName="text" presStyleLbl="node1" presStyleIdx="3" presStyleCnt="6">
        <dgm:presLayoutVars>
          <dgm:bulletEnabled val="1"/>
        </dgm:presLayoutVars>
      </dgm:prSet>
      <dgm:spPr/>
      <dgm:t>
        <a:bodyPr/>
        <a:lstStyle/>
        <a:p>
          <a:endParaRPr lang="ru-RU"/>
        </a:p>
      </dgm:t>
    </dgm:pt>
    <dgm:pt modelId="{C493F3B8-3480-4FC5-81E9-0805CA793C03}" type="pres">
      <dgm:prSet presAssocID="{6D257A12-CE8A-44BB-AD19-044D65A902D6}" presName="spacer" presStyleCnt="0"/>
      <dgm:spPr/>
    </dgm:pt>
    <dgm:pt modelId="{81D6C7EE-497E-40C5-8A31-FCF92E25E240}" type="pres">
      <dgm:prSet presAssocID="{787CCE21-7418-449F-B3AB-A52AB712E217}" presName="comp" presStyleCnt="0"/>
      <dgm:spPr/>
    </dgm:pt>
    <dgm:pt modelId="{4B86D1BC-5DEF-47DC-92DE-2A9E0320BC38}" type="pres">
      <dgm:prSet presAssocID="{787CCE21-7418-449F-B3AB-A52AB712E217}" presName="box" presStyleLbl="node1" presStyleIdx="4" presStyleCnt="6"/>
      <dgm:spPr/>
      <dgm:t>
        <a:bodyPr/>
        <a:lstStyle/>
        <a:p>
          <a:endParaRPr lang="ru-RU"/>
        </a:p>
      </dgm:t>
    </dgm:pt>
    <dgm:pt modelId="{67295192-C07A-4CAB-B41D-73008FC07040}" type="pres">
      <dgm:prSet presAssocID="{787CCE21-7418-449F-B3AB-A52AB712E217}" presName="img" presStyleLbl="fgImgPlace1" presStyleIdx="4" presStyleCnt="6" custFlipHor="1" custScaleX="7980" custLinFactNeighborX="-41127" custLinFactNeighborY="2988"/>
      <dgm:spPr/>
    </dgm:pt>
    <dgm:pt modelId="{16E75D65-6042-49FE-B309-384C2B378B74}" type="pres">
      <dgm:prSet presAssocID="{787CCE21-7418-449F-B3AB-A52AB712E217}" presName="text" presStyleLbl="node1" presStyleIdx="4" presStyleCnt="6">
        <dgm:presLayoutVars>
          <dgm:bulletEnabled val="1"/>
        </dgm:presLayoutVars>
      </dgm:prSet>
      <dgm:spPr/>
      <dgm:t>
        <a:bodyPr/>
        <a:lstStyle/>
        <a:p>
          <a:endParaRPr lang="ru-RU"/>
        </a:p>
      </dgm:t>
    </dgm:pt>
    <dgm:pt modelId="{A97A1C0C-D587-48E0-87D8-2851F28FBB5A}" type="pres">
      <dgm:prSet presAssocID="{0D635CFE-75E0-4749-AF54-D053D05D0F43}" presName="spacer" presStyleCnt="0"/>
      <dgm:spPr/>
    </dgm:pt>
    <dgm:pt modelId="{F574760A-B1E9-43C1-83FF-F6EB795E4AD2}" type="pres">
      <dgm:prSet presAssocID="{0FC316E3-67A7-466C-BC1E-2437925EAB0C}" presName="comp" presStyleCnt="0"/>
      <dgm:spPr/>
    </dgm:pt>
    <dgm:pt modelId="{4955CF91-027A-4747-836E-F55E160750EC}" type="pres">
      <dgm:prSet presAssocID="{0FC316E3-67A7-466C-BC1E-2437925EAB0C}" presName="box" presStyleLbl="node1" presStyleIdx="5" presStyleCnt="6" custLinFactNeighborX="-917" custLinFactNeighborY="-9612"/>
      <dgm:spPr/>
      <dgm:t>
        <a:bodyPr/>
        <a:lstStyle/>
        <a:p>
          <a:endParaRPr lang="ru-RU"/>
        </a:p>
      </dgm:t>
    </dgm:pt>
    <dgm:pt modelId="{05E83FB3-4D0E-434C-9A4B-9158F1DE97B7}" type="pres">
      <dgm:prSet presAssocID="{0FC316E3-67A7-466C-BC1E-2437925EAB0C}" presName="img" presStyleLbl="fgImgPlace1" presStyleIdx="5" presStyleCnt="6" custFlipHor="1" custScaleX="6352" custScaleY="106037" custLinFactNeighborX="-42659" custLinFactNeighborY="-10050"/>
      <dgm:spPr/>
    </dgm:pt>
    <dgm:pt modelId="{DD4FD4F0-9349-44BD-A40B-774D4F76F684}" type="pres">
      <dgm:prSet presAssocID="{0FC316E3-67A7-466C-BC1E-2437925EAB0C}" presName="text" presStyleLbl="node1" presStyleIdx="5" presStyleCnt="6">
        <dgm:presLayoutVars>
          <dgm:bulletEnabled val="1"/>
        </dgm:presLayoutVars>
      </dgm:prSet>
      <dgm:spPr/>
      <dgm:t>
        <a:bodyPr/>
        <a:lstStyle/>
        <a:p>
          <a:endParaRPr lang="ru-RU"/>
        </a:p>
      </dgm:t>
    </dgm:pt>
  </dgm:ptLst>
  <dgm:cxnLst>
    <dgm:cxn modelId="{043E46D6-257A-4D93-BCDA-DA55848870F4}" type="presOf" srcId="{1DC1D8FD-B423-4F27-830B-C222F44F6290}" destId="{9E74D5C5-C2AC-4501-9F27-4A56D5AD0609}" srcOrd="0" destOrd="0" presId="urn:microsoft.com/office/officeart/2005/8/layout/vList4"/>
    <dgm:cxn modelId="{67358AA2-355D-4CA8-97D7-0FF7D21FA173}" srcId="{909D757B-9D16-4508-9BB9-2C37A344AC02}" destId="{787CCE21-7418-449F-B3AB-A52AB712E217}" srcOrd="4" destOrd="0" parTransId="{680C3113-8ACF-4E79-A6EA-7BC7B753A2C5}" sibTransId="{0D635CFE-75E0-4749-AF54-D053D05D0F43}"/>
    <dgm:cxn modelId="{E289A969-9FA7-4BA9-BAC3-FD78C1A1310B}" type="presOf" srcId="{963A174D-91C7-4C8B-8A53-CC4D156DD64D}" destId="{B5C7C0B5-34FF-4055-8FCA-12B7C88A70D8}" srcOrd="0" destOrd="0" presId="urn:microsoft.com/office/officeart/2005/8/layout/vList4"/>
    <dgm:cxn modelId="{328339D7-D615-40B9-9821-A801E5E872AD}" type="presOf" srcId="{787CCE21-7418-449F-B3AB-A52AB712E217}" destId="{16E75D65-6042-49FE-B309-384C2B378B74}" srcOrd="1" destOrd="0" presId="urn:microsoft.com/office/officeart/2005/8/layout/vList4"/>
    <dgm:cxn modelId="{1A7E1B06-3126-440A-88FD-5BE5858F5AA1}" type="presOf" srcId="{323D1454-F07A-4FEE-B5B1-03AAB6758432}" destId="{46E5F47C-56AD-4BF7-9D44-8FBAA9D07E28}" srcOrd="0" destOrd="0" presId="urn:microsoft.com/office/officeart/2005/8/layout/vList4"/>
    <dgm:cxn modelId="{019D0E3D-A344-4EF5-9D84-9075CD5B9135}" type="presOf" srcId="{038F690E-26B0-4FA9-B268-70F3DDCB8E16}" destId="{E0099ED2-F5CE-4722-B083-7E9C9D4A80E7}" srcOrd="0" destOrd="0" presId="urn:microsoft.com/office/officeart/2005/8/layout/vList4"/>
    <dgm:cxn modelId="{6CA21EEA-EDAE-4A31-AF44-72A537203346}" type="presOf" srcId="{909D757B-9D16-4508-9BB9-2C37A344AC02}" destId="{898A6C70-ADC8-4E90-AE2C-53F0799D5963}" srcOrd="0" destOrd="0" presId="urn:microsoft.com/office/officeart/2005/8/layout/vList4"/>
    <dgm:cxn modelId="{1FBFE355-33F0-45EE-B552-9B4E4DEC35C4}" type="presOf" srcId="{1DC1D8FD-B423-4F27-830B-C222F44F6290}" destId="{E1F42178-2C14-43BC-88D1-4AA2B78EB139}" srcOrd="1" destOrd="0" presId="urn:microsoft.com/office/officeart/2005/8/layout/vList4"/>
    <dgm:cxn modelId="{48605877-20F8-4852-ADBE-3352009ED200}" srcId="{909D757B-9D16-4508-9BB9-2C37A344AC02}" destId="{038F690E-26B0-4FA9-B268-70F3DDCB8E16}" srcOrd="2" destOrd="0" parTransId="{4E10EC30-35FC-4D73-987D-9E4591927D00}" sibTransId="{31C92115-AC58-46C4-9C22-D7CF1C93BD23}"/>
    <dgm:cxn modelId="{6BFCF5E2-C815-40F4-B04D-7FAC84364B46}" type="presOf" srcId="{0FC316E3-67A7-466C-BC1E-2437925EAB0C}" destId="{4955CF91-027A-4747-836E-F55E160750EC}" srcOrd="0" destOrd="0" presId="urn:microsoft.com/office/officeart/2005/8/layout/vList4"/>
    <dgm:cxn modelId="{C4807CC2-D7E5-4BA1-8B2C-8CFA0598EA84}" srcId="{909D757B-9D16-4508-9BB9-2C37A344AC02}" destId="{323D1454-F07A-4FEE-B5B1-03AAB6758432}" srcOrd="1" destOrd="0" parTransId="{6D79FD6B-0FDC-43DC-BA7C-148CF1DDF277}" sibTransId="{BB5C5FF9-1071-45D9-B6BB-1F72DD6E78F8}"/>
    <dgm:cxn modelId="{3238FC80-F849-48D5-882D-58454A2B043F}" type="presOf" srcId="{963A174D-91C7-4C8B-8A53-CC4D156DD64D}" destId="{6A954B74-FC0B-4CB5-8D62-1A0217B4D3F3}" srcOrd="1" destOrd="0" presId="urn:microsoft.com/office/officeart/2005/8/layout/vList4"/>
    <dgm:cxn modelId="{852A85F4-53DB-4994-B942-1DF9D8CDB486}" srcId="{909D757B-9D16-4508-9BB9-2C37A344AC02}" destId="{0FC316E3-67A7-466C-BC1E-2437925EAB0C}" srcOrd="5" destOrd="0" parTransId="{F865D498-14F7-4FFD-87B6-C5DE1CCD335B}" sibTransId="{4152DF16-2709-489C-B820-B9D48A6CF4CB}"/>
    <dgm:cxn modelId="{28E9DFBA-3D7E-4D9A-9B70-0CB87F9BDE96}" type="presOf" srcId="{323D1454-F07A-4FEE-B5B1-03AAB6758432}" destId="{F38054F3-B975-436D-AB77-8CF921828A0F}" srcOrd="1" destOrd="0" presId="urn:microsoft.com/office/officeart/2005/8/layout/vList4"/>
    <dgm:cxn modelId="{D0C0DB00-7E2F-4350-93C3-357E05EFD630}" type="presOf" srcId="{787CCE21-7418-449F-B3AB-A52AB712E217}" destId="{4B86D1BC-5DEF-47DC-92DE-2A9E0320BC38}" srcOrd="0" destOrd="0" presId="urn:microsoft.com/office/officeart/2005/8/layout/vList4"/>
    <dgm:cxn modelId="{5781310E-E587-4991-8586-86E9CEAB4557}" type="presOf" srcId="{038F690E-26B0-4FA9-B268-70F3DDCB8E16}" destId="{4B736861-088D-4EB6-82CA-9342C62057C0}" srcOrd="1" destOrd="0" presId="urn:microsoft.com/office/officeart/2005/8/layout/vList4"/>
    <dgm:cxn modelId="{EA8316EC-9377-44E8-8B39-D1F74EDAD8CD}" srcId="{909D757B-9D16-4508-9BB9-2C37A344AC02}" destId="{963A174D-91C7-4C8B-8A53-CC4D156DD64D}" srcOrd="0" destOrd="0" parTransId="{A0836BC4-193F-4B27-836E-CF3DDEDA405F}" sibTransId="{36E87C13-3E7D-43C9-9022-CEB818CF18B7}"/>
    <dgm:cxn modelId="{C1DB8502-F103-40DA-B197-ED5D1CCCE878}" srcId="{909D757B-9D16-4508-9BB9-2C37A344AC02}" destId="{1DC1D8FD-B423-4F27-830B-C222F44F6290}" srcOrd="3" destOrd="0" parTransId="{886D47FB-CC52-404F-BFEE-4FFCA4E4EF03}" sibTransId="{6D257A12-CE8A-44BB-AD19-044D65A902D6}"/>
    <dgm:cxn modelId="{69106893-8896-4E1D-A21B-C140181D72FC}" type="presOf" srcId="{0FC316E3-67A7-466C-BC1E-2437925EAB0C}" destId="{DD4FD4F0-9349-44BD-A40B-774D4F76F684}" srcOrd="1" destOrd="0" presId="urn:microsoft.com/office/officeart/2005/8/layout/vList4"/>
    <dgm:cxn modelId="{0BA2D102-3737-4E19-8039-E047DC7F3F05}" type="presParOf" srcId="{898A6C70-ADC8-4E90-AE2C-53F0799D5963}" destId="{4686FF4A-3CAA-4F03-97BE-35EA08868992}" srcOrd="0" destOrd="0" presId="urn:microsoft.com/office/officeart/2005/8/layout/vList4"/>
    <dgm:cxn modelId="{B0BDCEB3-ADBE-4633-AF26-F873A28833BC}" type="presParOf" srcId="{4686FF4A-3CAA-4F03-97BE-35EA08868992}" destId="{B5C7C0B5-34FF-4055-8FCA-12B7C88A70D8}" srcOrd="0" destOrd="0" presId="urn:microsoft.com/office/officeart/2005/8/layout/vList4"/>
    <dgm:cxn modelId="{C8FD34AE-94F0-4B68-9797-A4FAD33D18E4}" type="presParOf" srcId="{4686FF4A-3CAA-4F03-97BE-35EA08868992}" destId="{BBA9C4AD-E14A-44E6-96CE-03D49C124261}" srcOrd="1" destOrd="0" presId="urn:microsoft.com/office/officeart/2005/8/layout/vList4"/>
    <dgm:cxn modelId="{2A5F1BDA-07A0-45A6-B3D2-D3EC28501D02}" type="presParOf" srcId="{4686FF4A-3CAA-4F03-97BE-35EA08868992}" destId="{6A954B74-FC0B-4CB5-8D62-1A0217B4D3F3}" srcOrd="2" destOrd="0" presId="urn:microsoft.com/office/officeart/2005/8/layout/vList4"/>
    <dgm:cxn modelId="{0516799A-0FCA-4BA9-A2F9-D79689D1B6FD}" type="presParOf" srcId="{898A6C70-ADC8-4E90-AE2C-53F0799D5963}" destId="{37A9F35E-5B84-4803-9441-EE6C83A2EFFA}" srcOrd="1" destOrd="0" presId="urn:microsoft.com/office/officeart/2005/8/layout/vList4"/>
    <dgm:cxn modelId="{A38681D3-933E-4B83-85BE-2590699145B0}" type="presParOf" srcId="{898A6C70-ADC8-4E90-AE2C-53F0799D5963}" destId="{754CF2BA-475A-407A-B96B-A75941EB4B76}" srcOrd="2" destOrd="0" presId="urn:microsoft.com/office/officeart/2005/8/layout/vList4"/>
    <dgm:cxn modelId="{67A83330-806F-44C7-B985-01A2362D94BA}" type="presParOf" srcId="{754CF2BA-475A-407A-B96B-A75941EB4B76}" destId="{46E5F47C-56AD-4BF7-9D44-8FBAA9D07E28}" srcOrd="0" destOrd="0" presId="urn:microsoft.com/office/officeart/2005/8/layout/vList4"/>
    <dgm:cxn modelId="{A0E180FC-5458-42B3-971E-B635D979025F}" type="presParOf" srcId="{754CF2BA-475A-407A-B96B-A75941EB4B76}" destId="{A91581F2-5FF5-42F9-A108-356DFE7910C1}" srcOrd="1" destOrd="0" presId="urn:microsoft.com/office/officeart/2005/8/layout/vList4"/>
    <dgm:cxn modelId="{A8BF6403-7154-455F-92D6-CD76A10A8D3E}" type="presParOf" srcId="{754CF2BA-475A-407A-B96B-A75941EB4B76}" destId="{F38054F3-B975-436D-AB77-8CF921828A0F}" srcOrd="2" destOrd="0" presId="urn:microsoft.com/office/officeart/2005/8/layout/vList4"/>
    <dgm:cxn modelId="{03570EE6-1CA1-4FC6-AB47-E89726DA9164}" type="presParOf" srcId="{898A6C70-ADC8-4E90-AE2C-53F0799D5963}" destId="{1331235B-E32F-4741-B3DE-AB21B3A89DB1}" srcOrd="3" destOrd="0" presId="urn:microsoft.com/office/officeart/2005/8/layout/vList4"/>
    <dgm:cxn modelId="{D2B78141-73FD-418E-A887-204C724FC602}" type="presParOf" srcId="{898A6C70-ADC8-4E90-AE2C-53F0799D5963}" destId="{550687BF-1658-490B-B922-7B327F69F107}" srcOrd="4" destOrd="0" presId="urn:microsoft.com/office/officeart/2005/8/layout/vList4"/>
    <dgm:cxn modelId="{EB5ECAD8-E108-425C-AF43-5A71444FA575}" type="presParOf" srcId="{550687BF-1658-490B-B922-7B327F69F107}" destId="{E0099ED2-F5CE-4722-B083-7E9C9D4A80E7}" srcOrd="0" destOrd="0" presId="urn:microsoft.com/office/officeart/2005/8/layout/vList4"/>
    <dgm:cxn modelId="{DC4EB5DD-CCC6-4152-B8D8-8D5CA3EBC76A}" type="presParOf" srcId="{550687BF-1658-490B-B922-7B327F69F107}" destId="{5FCF71E3-03CA-48E0-8F78-BC129190C5DB}" srcOrd="1" destOrd="0" presId="urn:microsoft.com/office/officeart/2005/8/layout/vList4"/>
    <dgm:cxn modelId="{8EED92EF-3BA3-4A8E-924A-E75C8BDA47FF}" type="presParOf" srcId="{550687BF-1658-490B-B922-7B327F69F107}" destId="{4B736861-088D-4EB6-82CA-9342C62057C0}" srcOrd="2" destOrd="0" presId="urn:microsoft.com/office/officeart/2005/8/layout/vList4"/>
    <dgm:cxn modelId="{1A534580-5893-428C-8F72-393D85DA550E}" type="presParOf" srcId="{898A6C70-ADC8-4E90-AE2C-53F0799D5963}" destId="{334E5A50-A35E-447D-A5DF-E63614C886F3}" srcOrd="5" destOrd="0" presId="urn:microsoft.com/office/officeart/2005/8/layout/vList4"/>
    <dgm:cxn modelId="{D669BAA2-DEFA-4FFB-A4E6-94A6549C8B83}" type="presParOf" srcId="{898A6C70-ADC8-4E90-AE2C-53F0799D5963}" destId="{E38F8AAB-C420-471F-B8E9-502D448850C9}" srcOrd="6" destOrd="0" presId="urn:microsoft.com/office/officeart/2005/8/layout/vList4"/>
    <dgm:cxn modelId="{CB524A9B-994D-43C0-93DD-382AF724E196}" type="presParOf" srcId="{E38F8AAB-C420-471F-B8E9-502D448850C9}" destId="{9E74D5C5-C2AC-4501-9F27-4A56D5AD0609}" srcOrd="0" destOrd="0" presId="urn:microsoft.com/office/officeart/2005/8/layout/vList4"/>
    <dgm:cxn modelId="{C75EE40F-74EB-4E39-A21F-829705A6B3BF}" type="presParOf" srcId="{E38F8AAB-C420-471F-B8E9-502D448850C9}" destId="{18BDBDC7-06D8-4B59-A58D-B4025E177D83}" srcOrd="1" destOrd="0" presId="urn:microsoft.com/office/officeart/2005/8/layout/vList4"/>
    <dgm:cxn modelId="{48025E6A-E484-49BC-8985-67D3D806FB39}" type="presParOf" srcId="{E38F8AAB-C420-471F-B8E9-502D448850C9}" destId="{E1F42178-2C14-43BC-88D1-4AA2B78EB139}" srcOrd="2" destOrd="0" presId="urn:microsoft.com/office/officeart/2005/8/layout/vList4"/>
    <dgm:cxn modelId="{1D500617-6A14-41D5-AB55-863FE0A1690A}" type="presParOf" srcId="{898A6C70-ADC8-4E90-AE2C-53F0799D5963}" destId="{C493F3B8-3480-4FC5-81E9-0805CA793C03}" srcOrd="7" destOrd="0" presId="urn:microsoft.com/office/officeart/2005/8/layout/vList4"/>
    <dgm:cxn modelId="{8D723FF3-D895-4E63-8741-7F683B749B0E}" type="presParOf" srcId="{898A6C70-ADC8-4E90-AE2C-53F0799D5963}" destId="{81D6C7EE-497E-40C5-8A31-FCF92E25E240}" srcOrd="8" destOrd="0" presId="urn:microsoft.com/office/officeart/2005/8/layout/vList4"/>
    <dgm:cxn modelId="{0D2C9704-3431-4C45-B8A5-83BFD54E5933}" type="presParOf" srcId="{81D6C7EE-497E-40C5-8A31-FCF92E25E240}" destId="{4B86D1BC-5DEF-47DC-92DE-2A9E0320BC38}" srcOrd="0" destOrd="0" presId="urn:microsoft.com/office/officeart/2005/8/layout/vList4"/>
    <dgm:cxn modelId="{9D8FA6BB-9233-46B1-9623-4FD97C1E12EF}" type="presParOf" srcId="{81D6C7EE-497E-40C5-8A31-FCF92E25E240}" destId="{67295192-C07A-4CAB-B41D-73008FC07040}" srcOrd="1" destOrd="0" presId="urn:microsoft.com/office/officeart/2005/8/layout/vList4"/>
    <dgm:cxn modelId="{306B96E9-F750-419E-8E0F-BE98AC6EA341}" type="presParOf" srcId="{81D6C7EE-497E-40C5-8A31-FCF92E25E240}" destId="{16E75D65-6042-49FE-B309-384C2B378B74}" srcOrd="2" destOrd="0" presId="urn:microsoft.com/office/officeart/2005/8/layout/vList4"/>
    <dgm:cxn modelId="{8A95ACA9-E186-4E57-BE81-A62F05B246D7}" type="presParOf" srcId="{898A6C70-ADC8-4E90-AE2C-53F0799D5963}" destId="{A97A1C0C-D587-48E0-87D8-2851F28FBB5A}" srcOrd="9" destOrd="0" presId="urn:microsoft.com/office/officeart/2005/8/layout/vList4"/>
    <dgm:cxn modelId="{CB1D8EF5-37F6-4757-B8C1-525D424D6973}" type="presParOf" srcId="{898A6C70-ADC8-4E90-AE2C-53F0799D5963}" destId="{F574760A-B1E9-43C1-83FF-F6EB795E4AD2}" srcOrd="10" destOrd="0" presId="urn:microsoft.com/office/officeart/2005/8/layout/vList4"/>
    <dgm:cxn modelId="{E8C5B598-201B-44A3-8074-8E5B7F0A3C3E}" type="presParOf" srcId="{F574760A-B1E9-43C1-83FF-F6EB795E4AD2}" destId="{4955CF91-027A-4747-836E-F55E160750EC}" srcOrd="0" destOrd="0" presId="urn:microsoft.com/office/officeart/2005/8/layout/vList4"/>
    <dgm:cxn modelId="{2FD7C8D1-4DEF-4B1E-B3AA-93138257FE8D}" type="presParOf" srcId="{F574760A-B1E9-43C1-83FF-F6EB795E4AD2}" destId="{05E83FB3-4D0E-434C-9A4B-9158F1DE97B7}" srcOrd="1" destOrd="0" presId="urn:microsoft.com/office/officeart/2005/8/layout/vList4"/>
    <dgm:cxn modelId="{8A60CDD3-9BA4-4DDA-A532-F90C36905E7B}" type="presParOf" srcId="{F574760A-B1E9-43C1-83FF-F6EB795E4AD2}" destId="{DD4FD4F0-9349-44BD-A40B-774D4F76F684}" srcOrd="2" destOrd="0" presId="urn:microsoft.com/office/officeart/2005/8/layout/vList4"/>
  </dgm:cxnLst>
  <dgm:bg/>
  <dgm:whole/>
  <dgm:extLst>
    <a:ext uri="http://schemas.microsoft.com/office/drawing/2008/diagram">
      <dsp:dataModelExt xmlns:dsp="http://schemas.microsoft.com/office/drawing/2008/diagram" xmlns="" relId="rId7" minVer="http://schemas.openxmlformats.org/drawingml/2006/diagram"/>
    </a:ext>
  </dgm:extLst>
</dgm:dataModel>
</file>

<file path=ppt/diagrams/data3.xml><?xml version="1.0" encoding="utf-8"?>
<dgm:dataModel xmlns:dgm="http://schemas.openxmlformats.org/drawingml/2006/diagram" xmlns:a="http://schemas.openxmlformats.org/drawingml/2006/main">
  <dgm:ptLst>
    <dgm:pt modelId="{909D757B-9D16-4508-9BB9-2C37A344AC02}" type="doc">
      <dgm:prSet loTypeId="urn:microsoft.com/office/officeart/2005/8/layout/vList4" loCatId="list" qsTypeId="urn:microsoft.com/office/officeart/2005/8/quickstyle/simple1" qsCatId="simple" csTypeId="urn:microsoft.com/office/officeart/2005/8/colors/accent2_2" csCatId="accent2" phldr="1"/>
      <dgm:spPr/>
      <dgm:t>
        <a:bodyPr/>
        <a:lstStyle/>
        <a:p>
          <a:endParaRPr lang="ru-RU"/>
        </a:p>
      </dgm:t>
    </dgm:pt>
    <dgm:pt modelId="{963A174D-91C7-4C8B-8A53-CC4D156DD64D}">
      <dgm:prSet phldrT="[Текст]" custT="1"/>
      <dgm:spPr/>
      <dgm:t>
        <a:bodyPr/>
        <a:lstStyle/>
        <a:p>
          <a:pPr marL="0" marR="0" indent="0" defTabSz="914400" eaLnBrk="1" fontAlgn="auto" latinLnBrk="0" hangingPunct="1">
            <a:lnSpc>
              <a:spcPct val="100000"/>
            </a:lnSpc>
            <a:spcBef>
              <a:spcPts val="0"/>
            </a:spcBef>
            <a:spcAft>
              <a:spcPts val="0"/>
            </a:spcAft>
            <a:buClrTx/>
            <a:buSzTx/>
            <a:buFontTx/>
            <a:buNone/>
            <a:tabLst/>
            <a:defRPr/>
          </a:pPr>
          <a:r>
            <a:rPr lang="ru-RU" sz="2000" b="1" dirty="0" smtClean="0"/>
            <a:t>«</a:t>
          </a:r>
          <a:r>
            <a:rPr lang="ru-RU" sz="2000" b="1" dirty="0" smtClean="0"/>
            <a:t>О разделении труда и </a:t>
          </a:r>
          <a:r>
            <a:rPr lang="ru-RU" sz="2000" b="1" dirty="0" smtClean="0"/>
            <a:t>промышленное управление</a:t>
          </a:r>
          <a:r>
            <a:rPr lang="ru-RU" sz="2000" b="1" dirty="0" smtClean="0"/>
            <a:t>»,</a:t>
          </a:r>
          <a:endParaRPr lang="ru-RU" sz="2000" b="1" dirty="0" smtClean="0"/>
        </a:p>
      </dgm:t>
    </dgm:pt>
    <dgm:pt modelId="{A0836BC4-193F-4B27-836E-CF3DDEDA405F}" type="parTrans" cxnId="{EA8316EC-9377-44E8-8B39-D1F74EDAD8CD}">
      <dgm:prSet/>
      <dgm:spPr/>
      <dgm:t>
        <a:bodyPr/>
        <a:lstStyle/>
        <a:p>
          <a:endParaRPr lang="ru-RU"/>
        </a:p>
      </dgm:t>
    </dgm:pt>
    <dgm:pt modelId="{36E87C13-3E7D-43C9-9022-CEB818CF18B7}" type="sibTrans" cxnId="{EA8316EC-9377-44E8-8B39-D1F74EDAD8CD}">
      <dgm:prSet/>
      <dgm:spPr/>
      <dgm:t>
        <a:bodyPr/>
        <a:lstStyle/>
        <a:p>
          <a:endParaRPr lang="ru-RU"/>
        </a:p>
      </dgm:t>
    </dgm:pt>
    <dgm:pt modelId="{323D1454-F07A-4FEE-B5B1-03AAB6758432}">
      <dgm:prSet phldrT="[Текст]" custT="1"/>
      <dgm:spPr/>
      <dgm:t>
        <a:bodyPr/>
        <a:lstStyle/>
        <a:p>
          <a:pPr marL="0" marR="0" indent="0" defTabSz="914400" eaLnBrk="1" fontAlgn="auto" latinLnBrk="0" hangingPunct="1">
            <a:lnSpc>
              <a:spcPct val="100000"/>
            </a:lnSpc>
            <a:spcBef>
              <a:spcPts val="0"/>
            </a:spcBef>
            <a:spcAft>
              <a:spcPts val="0"/>
            </a:spcAft>
            <a:buClrTx/>
            <a:buSzTx/>
            <a:buFontTx/>
            <a:buNone/>
            <a:tabLst/>
            <a:defRPr/>
          </a:pPr>
          <a:r>
            <a:rPr lang="ru-RU" sz="2000" b="1" dirty="0" smtClean="0"/>
            <a:t>«Элементы администрации», «Заметки о теории организации», «Наука, ценности и общественная администрация» </a:t>
          </a:r>
          <a:endParaRPr lang="ru-RU" sz="2000" b="1" dirty="0">
            <a:solidFill>
              <a:schemeClr val="bg1"/>
            </a:solidFill>
          </a:endParaRPr>
        </a:p>
      </dgm:t>
    </dgm:pt>
    <dgm:pt modelId="{6D79FD6B-0FDC-43DC-BA7C-148CF1DDF277}" type="parTrans" cxnId="{C4807CC2-D7E5-4BA1-8B2C-8CFA0598EA84}">
      <dgm:prSet/>
      <dgm:spPr/>
      <dgm:t>
        <a:bodyPr/>
        <a:lstStyle/>
        <a:p>
          <a:endParaRPr lang="ru-RU"/>
        </a:p>
      </dgm:t>
    </dgm:pt>
    <dgm:pt modelId="{BB5C5FF9-1071-45D9-B6BB-1F72DD6E78F8}" type="sibTrans" cxnId="{C4807CC2-D7E5-4BA1-8B2C-8CFA0598EA84}">
      <dgm:prSet/>
      <dgm:spPr/>
      <dgm:t>
        <a:bodyPr/>
        <a:lstStyle/>
        <a:p>
          <a:endParaRPr lang="ru-RU"/>
        </a:p>
      </dgm:t>
    </dgm:pt>
    <dgm:pt modelId="{038F690E-26B0-4FA9-B268-70F3DDCB8E16}">
      <dgm:prSet custT="1"/>
      <dgm:spPr/>
      <dgm:t>
        <a:bodyPr/>
        <a:lstStyle/>
        <a:p>
          <a:r>
            <a:rPr lang="ru-RU" sz="2000" b="1" dirty="0" smtClean="0"/>
            <a:t>Работы о потребительском поведении как объекте модели управления</a:t>
          </a:r>
          <a:endParaRPr lang="ru-RU" sz="2000" b="1" dirty="0" smtClean="0"/>
        </a:p>
      </dgm:t>
    </dgm:pt>
    <dgm:pt modelId="{4E10EC30-35FC-4D73-987D-9E4591927D00}" type="parTrans" cxnId="{48605877-20F8-4852-ADBE-3352009ED200}">
      <dgm:prSet/>
      <dgm:spPr/>
      <dgm:t>
        <a:bodyPr/>
        <a:lstStyle/>
        <a:p>
          <a:endParaRPr lang="ru-RU"/>
        </a:p>
      </dgm:t>
    </dgm:pt>
    <dgm:pt modelId="{31C92115-AC58-46C4-9C22-D7CF1C93BD23}" type="sibTrans" cxnId="{48605877-20F8-4852-ADBE-3352009ED200}">
      <dgm:prSet/>
      <dgm:spPr/>
      <dgm:t>
        <a:bodyPr/>
        <a:lstStyle/>
        <a:p>
          <a:endParaRPr lang="ru-RU"/>
        </a:p>
      </dgm:t>
    </dgm:pt>
    <dgm:pt modelId="{1DC1D8FD-B423-4F27-830B-C222F44F6290}">
      <dgm:prSet custT="1"/>
      <dgm:spPr/>
      <dgm:t>
        <a:bodyPr/>
        <a:lstStyle/>
        <a:p>
          <a:pPr marL="0" marR="0" indent="0" defTabSz="914400" eaLnBrk="1" fontAlgn="auto" latinLnBrk="0" hangingPunct="1">
            <a:lnSpc>
              <a:spcPct val="100000"/>
            </a:lnSpc>
            <a:spcBef>
              <a:spcPts val="0"/>
            </a:spcBef>
            <a:spcAft>
              <a:spcPts val="0"/>
            </a:spcAft>
            <a:buClrTx/>
            <a:buSzTx/>
            <a:buFontTx/>
            <a:buNone/>
            <a:tabLst/>
            <a:defRPr/>
          </a:pPr>
          <a:r>
            <a:rPr lang="ru-RU" sz="1800" b="1" dirty="0" smtClean="0"/>
            <a:t>Ряд  статей с обоснованием  универсальности принципов  организации </a:t>
          </a:r>
          <a:r>
            <a:rPr lang="ru-RU" sz="1800" b="1" dirty="0" smtClean="0"/>
            <a:t>на всех уровнях цивилизации</a:t>
          </a:r>
          <a:endParaRPr lang="ru-RU" sz="1800" b="1" dirty="0" smtClean="0"/>
        </a:p>
        <a:p>
          <a:pPr defTabSz="14224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ru-RU" dirty="0"/>
        </a:p>
      </dgm:t>
    </dgm:pt>
    <dgm:pt modelId="{886D47FB-CC52-404F-BFEE-4FFCA4E4EF03}" type="parTrans" cxnId="{C1DB8502-F103-40DA-B197-ED5D1CCCE878}">
      <dgm:prSet/>
      <dgm:spPr/>
      <dgm:t>
        <a:bodyPr/>
        <a:lstStyle/>
        <a:p>
          <a:endParaRPr lang="ru-RU"/>
        </a:p>
      </dgm:t>
    </dgm:pt>
    <dgm:pt modelId="{6D257A12-CE8A-44BB-AD19-044D65A902D6}" type="sibTrans" cxnId="{C1DB8502-F103-40DA-B197-ED5D1CCCE878}">
      <dgm:prSet/>
      <dgm:spPr/>
      <dgm:t>
        <a:bodyPr/>
        <a:lstStyle/>
        <a:p>
          <a:endParaRPr lang="ru-RU"/>
        </a:p>
      </dgm:t>
    </dgm:pt>
    <dgm:pt modelId="{0FC316E3-67A7-466C-BC1E-2437925EAB0C}">
      <dgm:prSet phldrT="[Текст]" custT="1"/>
      <dgm:spPr/>
      <dgm:t>
        <a:bodyPr/>
        <a:lstStyle/>
        <a:p>
          <a:r>
            <a:rPr lang="ru-RU" sz="2000" b="1" dirty="0" smtClean="0"/>
            <a:t>Ряд статей и руководство работами по разработке и применению принципов управления в крупной корпорации</a:t>
          </a:r>
          <a:endParaRPr lang="ru-RU" sz="2000" b="1" dirty="0"/>
        </a:p>
      </dgm:t>
    </dgm:pt>
    <dgm:pt modelId="{4152DF16-2709-489C-B820-B9D48A6CF4CB}" type="sibTrans" cxnId="{852A85F4-53DB-4994-B942-1DF9D8CDB486}">
      <dgm:prSet/>
      <dgm:spPr/>
      <dgm:t>
        <a:bodyPr/>
        <a:lstStyle/>
        <a:p>
          <a:endParaRPr lang="ru-RU"/>
        </a:p>
      </dgm:t>
    </dgm:pt>
    <dgm:pt modelId="{F865D498-14F7-4FFD-87B6-C5DE1CCD335B}" type="parTrans" cxnId="{852A85F4-53DB-4994-B942-1DF9D8CDB486}">
      <dgm:prSet/>
      <dgm:spPr/>
      <dgm:t>
        <a:bodyPr/>
        <a:lstStyle/>
        <a:p>
          <a:endParaRPr lang="ru-RU"/>
        </a:p>
      </dgm:t>
    </dgm:pt>
    <dgm:pt modelId="{787CCE21-7418-449F-B3AB-A52AB712E217}">
      <dgm:prSet custT="1"/>
      <dgm:spPr/>
      <dgm:t>
        <a:bodyPr/>
        <a:lstStyle/>
        <a:p>
          <a:pPr marL="0" marR="0" indent="0" defTabSz="914400" eaLnBrk="1" fontAlgn="auto" latinLnBrk="0" hangingPunct="1">
            <a:lnSpc>
              <a:spcPct val="100000"/>
            </a:lnSpc>
            <a:spcBef>
              <a:spcPts val="0"/>
            </a:spcBef>
            <a:spcAft>
              <a:spcPts val="0"/>
            </a:spcAft>
            <a:buClrTx/>
            <a:buSzTx/>
            <a:buFontTx/>
            <a:buNone/>
            <a:tabLst/>
            <a:defRPr/>
          </a:pPr>
          <a:endParaRPr lang="ru-RU" sz="1800" b="1" dirty="0" smtClean="0"/>
        </a:p>
        <a:p>
          <a:pPr marL="0" marR="0" indent="0" defTabSz="914400" eaLnBrk="1" fontAlgn="auto" latinLnBrk="0" hangingPunct="1">
            <a:lnSpc>
              <a:spcPct val="100000"/>
            </a:lnSpc>
            <a:spcBef>
              <a:spcPts val="0"/>
            </a:spcBef>
            <a:spcAft>
              <a:spcPts val="0"/>
            </a:spcAft>
            <a:buClrTx/>
            <a:buSzTx/>
            <a:buFontTx/>
            <a:buNone/>
            <a:tabLst/>
            <a:defRPr/>
          </a:pPr>
          <a:r>
            <a:rPr lang="ru-RU" sz="1800" b="1" dirty="0" smtClean="0"/>
            <a:t>Ряд  статей </a:t>
          </a:r>
          <a:r>
            <a:rPr lang="ru-RU" sz="1800" b="1" dirty="0" smtClean="0"/>
            <a:t>об экономической антропологии как модели поведения в организациях</a:t>
          </a:r>
          <a:endParaRPr lang="ru-RU" sz="1800" b="1" dirty="0" smtClean="0"/>
        </a:p>
        <a:p>
          <a:pPr defTabSz="8890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ru-RU" sz="2000" b="1" dirty="0" smtClean="0"/>
        </a:p>
      </dgm:t>
    </dgm:pt>
    <dgm:pt modelId="{680C3113-8ACF-4E79-A6EA-7BC7B753A2C5}" type="parTrans" cxnId="{67358AA2-355D-4CA8-97D7-0FF7D21FA173}">
      <dgm:prSet/>
      <dgm:spPr/>
      <dgm:t>
        <a:bodyPr/>
        <a:lstStyle/>
        <a:p>
          <a:endParaRPr lang="ru-RU"/>
        </a:p>
      </dgm:t>
    </dgm:pt>
    <dgm:pt modelId="{0D635CFE-75E0-4749-AF54-D053D05D0F43}" type="sibTrans" cxnId="{67358AA2-355D-4CA8-97D7-0FF7D21FA173}">
      <dgm:prSet/>
      <dgm:spPr/>
      <dgm:t>
        <a:bodyPr/>
        <a:lstStyle/>
        <a:p>
          <a:endParaRPr lang="ru-RU"/>
        </a:p>
      </dgm:t>
    </dgm:pt>
    <dgm:pt modelId="{898A6C70-ADC8-4E90-AE2C-53F0799D5963}" type="pres">
      <dgm:prSet presAssocID="{909D757B-9D16-4508-9BB9-2C37A344AC02}" presName="linear" presStyleCnt="0">
        <dgm:presLayoutVars>
          <dgm:dir/>
          <dgm:resizeHandles val="exact"/>
        </dgm:presLayoutVars>
      </dgm:prSet>
      <dgm:spPr/>
      <dgm:t>
        <a:bodyPr/>
        <a:lstStyle/>
        <a:p>
          <a:endParaRPr lang="ru-RU"/>
        </a:p>
      </dgm:t>
    </dgm:pt>
    <dgm:pt modelId="{4686FF4A-3CAA-4F03-97BE-35EA08868992}" type="pres">
      <dgm:prSet presAssocID="{963A174D-91C7-4C8B-8A53-CC4D156DD64D}" presName="comp" presStyleCnt="0"/>
      <dgm:spPr/>
    </dgm:pt>
    <dgm:pt modelId="{B5C7C0B5-34FF-4055-8FCA-12B7C88A70D8}" type="pres">
      <dgm:prSet presAssocID="{963A174D-91C7-4C8B-8A53-CC4D156DD64D}" presName="box" presStyleLbl="node1" presStyleIdx="0" presStyleCnt="6" custScaleY="99999"/>
      <dgm:spPr/>
      <dgm:t>
        <a:bodyPr/>
        <a:lstStyle/>
        <a:p>
          <a:endParaRPr lang="ru-RU"/>
        </a:p>
      </dgm:t>
    </dgm:pt>
    <dgm:pt modelId="{BBA9C4AD-E14A-44E6-96CE-03D49C124261}" type="pres">
      <dgm:prSet presAssocID="{963A174D-91C7-4C8B-8A53-CC4D156DD64D}" presName="img" presStyleLbl="fgImgPlace1" presStyleIdx="0" presStyleCnt="6" custFlipHor="1" custScaleX="6352" custLinFactNeighborX="-44088" custLinFactNeighborY="-854"/>
      <dgm:spPr>
        <a:prstGeom prst="flowChartAlternateProcess">
          <a:avLst/>
        </a:prstGeom>
      </dgm:spPr>
    </dgm:pt>
    <dgm:pt modelId="{6A954B74-FC0B-4CB5-8D62-1A0217B4D3F3}" type="pres">
      <dgm:prSet presAssocID="{963A174D-91C7-4C8B-8A53-CC4D156DD64D}" presName="text" presStyleLbl="node1" presStyleIdx="0" presStyleCnt="6">
        <dgm:presLayoutVars>
          <dgm:bulletEnabled val="1"/>
        </dgm:presLayoutVars>
      </dgm:prSet>
      <dgm:spPr/>
      <dgm:t>
        <a:bodyPr/>
        <a:lstStyle/>
        <a:p>
          <a:endParaRPr lang="ru-RU"/>
        </a:p>
      </dgm:t>
    </dgm:pt>
    <dgm:pt modelId="{37A9F35E-5B84-4803-9441-EE6C83A2EFFA}" type="pres">
      <dgm:prSet presAssocID="{36E87C13-3E7D-43C9-9022-CEB818CF18B7}" presName="spacer" presStyleCnt="0"/>
      <dgm:spPr/>
    </dgm:pt>
    <dgm:pt modelId="{754CF2BA-475A-407A-B96B-A75941EB4B76}" type="pres">
      <dgm:prSet presAssocID="{323D1454-F07A-4FEE-B5B1-03AAB6758432}" presName="comp" presStyleCnt="0"/>
      <dgm:spPr/>
    </dgm:pt>
    <dgm:pt modelId="{46E5F47C-56AD-4BF7-9D44-8FBAA9D07E28}" type="pres">
      <dgm:prSet presAssocID="{323D1454-F07A-4FEE-B5B1-03AAB6758432}" presName="box" presStyleLbl="node1" presStyleIdx="1" presStyleCnt="6" custLinFactNeighborY="-1926"/>
      <dgm:spPr/>
      <dgm:t>
        <a:bodyPr/>
        <a:lstStyle/>
        <a:p>
          <a:endParaRPr lang="ru-RU"/>
        </a:p>
      </dgm:t>
    </dgm:pt>
    <dgm:pt modelId="{A91581F2-5FF5-42F9-A108-356DFE7910C1}" type="pres">
      <dgm:prSet presAssocID="{323D1454-F07A-4FEE-B5B1-03AAB6758432}" presName="img" presStyleLbl="fgImgPlace1" presStyleIdx="1" presStyleCnt="6" custFlipHor="1" custScaleX="6987" custLinFactNeighborX="-44976" custLinFactNeighborY="-1195"/>
      <dgm:spPr/>
    </dgm:pt>
    <dgm:pt modelId="{F38054F3-B975-436D-AB77-8CF921828A0F}" type="pres">
      <dgm:prSet presAssocID="{323D1454-F07A-4FEE-B5B1-03AAB6758432}" presName="text" presStyleLbl="node1" presStyleIdx="1" presStyleCnt="6">
        <dgm:presLayoutVars>
          <dgm:bulletEnabled val="1"/>
        </dgm:presLayoutVars>
      </dgm:prSet>
      <dgm:spPr/>
      <dgm:t>
        <a:bodyPr/>
        <a:lstStyle/>
        <a:p>
          <a:endParaRPr lang="ru-RU"/>
        </a:p>
      </dgm:t>
    </dgm:pt>
    <dgm:pt modelId="{1331235B-E32F-4741-B3DE-AB21B3A89DB1}" type="pres">
      <dgm:prSet presAssocID="{BB5C5FF9-1071-45D9-B6BB-1F72DD6E78F8}" presName="spacer" presStyleCnt="0"/>
      <dgm:spPr/>
    </dgm:pt>
    <dgm:pt modelId="{550687BF-1658-490B-B922-7B327F69F107}" type="pres">
      <dgm:prSet presAssocID="{038F690E-26B0-4FA9-B268-70F3DDCB8E16}" presName="comp" presStyleCnt="0"/>
      <dgm:spPr/>
    </dgm:pt>
    <dgm:pt modelId="{E0099ED2-F5CE-4722-B083-7E9C9D4A80E7}" type="pres">
      <dgm:prSet presAssocID="{038F690E-26B0-4FA9-B268-70F3DDCB8E16}" presName="box" presStyleLbl="node1" presStyleIdx="2" presStyleCnt="6" custLinFactNeighborX="-943" custLinFactNeighborY="3601"/>
      <dgm:spPr/>
      <dgm:t>
        <a:bodyPr/>
        <a:lstStyle/>
        <a:p>
          <a:endParaRPr lang="ru-RU"/>
        </a:p>
      </dgm:t>
    </dgm:pt>
    <dgm:pt modelId="{5FCF71E3-03CA-48E0-8F78-BC129190C5DB}" type="pres">
      <dgm:prSet presAssocID="{038F690E-26B0-4FA9-B268-70F3DDCB8E16}" presName="img" presStyleLbl="fgImgPlace1" presStyleIdx="2" presStyleCnt="6" custFlipHor="1" custScaleX="6352" custLinFactNeighborX="-42453" custLinFactNeighborY="3647"/>
      <dgm:spPr/>
    </dgm:pt>
    <dgm:pt modelId="{4B736861-088D-4EB6-82CA-9342C62057C0}" type="pres">
      <dgm:prSet presAssocID="{038F690E-26B0-4FA9-B268-70F3DDCB8E16}" presName="text" presStyleLbl="node1" presStyleIdx="2" presStyleCnt="6">
        <dgm:presLayoutVars>
          <dgm:bulletEnabled val="1"/>
        </dgm:presLayoutVars>
      </dgm:prSet>
      <dgm:spPr/>
      <dgm:t>
        <a:bodyPr/>
        <a:lstStyle/>
        <a:p>
          <a:endParaRPr lang="ru-RU"/>
        </a:p>
      </dgm:t>
    </dgm:pt>
    <dgm:pt modelId="{334E5A50-A35E-447D-A5DF-E63614C886F3}" type="pres">
      <dgm:prSet presAssocID="{31C92115-AC58-46C4-9C22-D7CF1C93BD23}" presName="spacer" presStyleCnt="0"/>
      <dgm:spPr/>
    </dgm:pt>
    <dgm:pt modelId="{E38F8AAB-C420-471F-B8E9-502D448850C9}" type="pres">
      <dgm:prSet presAssocID="{1DC1D8FD-B423-4F27-830B-C222F44F6290}" presName="comp" presStyleCnt="0"/>
      <dgm:spPr/>
    </dgm:pt>
    <dgm:pt modelId="{9E74D5C5-C2AC-4501-9F27-4A56D5AD0609}" type="pres">
      <dgm:prSet presAssocID="{1DC1D8FD-B423-4F27-830B-C222F44F6290}" presName="box" presStyleLbl="node1" presStyleIdx="3" presStyleCnt="6"/>
      <dgm:spPr/>
      <dgm:t>
        <a:bodyPr/>
        <a:lstStyle/>
        <a:p>
          <a:endParaRPr lang="ru-RU"/>
        </a:p>
      </dgm:t>
    </dgm:pt>
    <dgm:pt modelId="{18BDBDC7-06D8-4B59-A58D-B4025E177D83}" type="pres">
      <dgm:prSet presAssocID="{1DC1D8FD-B423-4F27-830B-C222F44F6290}" presName="img" presStyleLbl="fgImgPlace1" presStyleIdx="3" presStyleCnt="6" custFlipHor="1" custScaleX="7565" custScaleY="91911" custLinFactNeighborX="-45799" custLinFactNeighborY="-1480"/>
      <dgm:spPr/>
    </dgm:pt>
    <dgm:pt modelId="{E1F42178-2C14-43BC-88D1-4AA2B78EB139}" type="pres">
      <dgm:prSet presAssocID="{1DC1D8FD-B423-4F27-830B-C222F44F6290}" presName="text" presStyleLbl="node1" presStyleIdx="3" presStyleCnt="6">
        <dgm:presLayoutVars>
          <dgm:bulletEnabled val="1"/>
        </dgm:presLayoutVars>
      </dgm:prSet>
      <dgm:spPr/>
      <dgm:t>
        <a:bodyPr/>
        <a:lstStyle/>
        <a:p>
          <a:endParaRPr lang="ru-RU"/>
        </a:p>
      </dgm:t>
    </dgm:pt>
    <dgm:pt modelId="{C493F3B8-3480-4FC5-81E9-0805CA793C03}" type="pres">
      <dgm:prSet presAssocID="{6D257A12-CE8A-44BB-AD19-044D65A902D6}" presName="spacer" presStyleCnt="0"/>
      <dgm:spPr/>
    </dgm:pt>
    <dgm:pt modelId="{81D6C7EE-497E-40C5-8A31-FCF92E25E240}" type="pres">
      <dgm:prSet presAssocID="{787CCE21-7418-449F-B3AB-A52AB712E217}" presName="comp" presStyleCnt="0"/>
      <dgm:spPr/>
    </dgm:pt>
    <dgm:pt modelId="{4B86D1BC-5DEF-47DC-92DE-2A9E0320BC38}" type="pres">
      <dgm:prSet presAssocID="{787CCE21-7418-449F-B3AB-A52AB712E217}" presName="box" presStyleLbl="node1" presStyleIdx="4" presStyleCnt="6" custLinFactNeighborY="-455"/>
      <dgm:spPr/>
      <dgm:t>
        <a:bodyPr/>
        <a:lstStyle/>
        <a:p>
          <a:endParaRPr lang="ru-RU"/>
        </a:p>
      </dgm:t>
    </dgm:pt>
    <dgm:pt modelId="{67295192-C07A-4CAB-B41D-73008FC07040}" type="pres">
      <dgm:prSet presAssocID="{787CCE21-7418-449F-B3AB-A52AB712E217}" presName="img" presStyleLbl="fgImgPlace1" presStyleIdx="4" presStyleCnt="6" custFlipHor="1" custScaleX="7980" custLinFactNeighborX="-41127" custLinFactNeighborY="2988"/>
      <dgm:spPr/>
    </dgm:pt>
    <dgm:pt modelId="{16E75D65-6042-49FE-B309-384C2B378B74}" type="pres">
      <dgm:prSet presAssocID="{787CCE21-7418-449F-B3AB-A52AB712E217}" presName="text" presStyleLbl="node1" presStyleIdx="4" presStyleCnt="6">
        <dgm:presLayoutVars>
          <dgm:bulletEnabled val="1"/>
        </dgm:presLayoutVars>
      </dgm:prSet>
      <dgm:spPr/>
      <dgm:t>
        <a:bodyPr/>
        <a:lstStyle/>
        <a:p>
          <a:endParaRPr lang="ru-RU"/>
        </a:p>
      </dgm:t>
    </dgm:pt>
    <dgm:pt modelId="{A97A1C0C-D587-48E0-87D8-2851F28FBB5A}" type="pres">
      <dgm:prSet presAssocID="{0D635CFE-75E0-4749-AF54-D053D05D0F43}" presName="spacer" presStyleCnt="0"/>
      <dgm:spPr/>
    </dgm:pt>
    <dgm:pt modelId="{F574760A-B1E9-43C1-83FF-F6EB795E4AD2}" type="pres">
      <dgm:prSet presAssocID="{0FC316E3-67A7-466C-BC1E-2437925EAB0C}" presName="comp" presStyleCnt="0"/>
      <dgm:spPr/>
    </dgm:pt>
    <dgm:pt modelId="{4955CF91-027A-4747-836E-F55E160750EC}" type="pres">
      <dgm:prSet presAssocID="{0FC316E3-67A7-466C-BC1E-2437925EAB0C}" presName="box" presStyleLbl="node1" presStyleIdx="5" presStyleCnt="6" custLinFactNeighborX="-917" custLinFactNeighborY="-9612"/>
      <dgm:spPr/>
      <dgm:t>
        <a:bodyPr/>
        <a:lstStyle/>
        <a:p>
          <a:endParaRPr lang="ru-RU"/>
        </a:p>
      </dgm:t>
    </dgm:pt>
    <dgm:pt modelId="{05E83FB3-4D0E-434C-9A4B-9158F1DE97B7}" type="pres">
      <dgm:prSet presAssocID="{0FC316E3-67A7-466C-BC1E-2437925EAB0C}" presName="img" presStyleLbl="fgImgPlace1" presStyleIdx="5" presStyleCnt="6" custFlipHor="1" custScaleX="6352" custScaleY="106037" custLinFactNeighborX="-42659" custLinFactNeighborY="-10050"/>
      <dgm:spPr/>
    </dgm:pt>
    <dgm:pt modelId="{DD4FD4F0-9349-44BD-A40B-774D4F76F684}" type="pres">
      <dgm:prSet presAssocID="{0FC316E3-67A7-466C-BC1E-2437925EAB0C}" presName="text" presStyleLbl="node1" presStyleIdx="5" presStyleCnt="6">
        <dgm:presLayoutVars>
          <dgm:bulletEnabled val="1"/>
        </dgm:presLayoutVars>
      </dgm:prSet>
      <dgm:spPr/>
      <dgm:t>
        <a:bodyPr/>
        <a:lstStyle/>
        <a:p>
          <a:endParaRPr lang="ru-RU"/>
        </a:p>
      </dgm:t>
    </dgm:pt>
  </dgm:ptLst>
  <dgm:cxnLst>
    <dgm:cxn modelId="{0326F948-2022-488C-98EE-11B54591100B}" type="presOf" srcId="{0FC316E3-67A7-466C-BC1E-2437925EAB0C}" destId="{4955CF91-027A-4747-836E-F55E160750EC}" srcOrd="0" destOrd="0" presId="urn:microsoft.com/office/officeart/2005/8/layout/vList4"/>
    <dgm:cxn modelId="{BC8C57AB-5DD1-4C90-967F-E29E742B0859}" type="presOf" srcId="{909D757B-9D16-4508-9BB9-2C37A344AC02}" destId="{898A6C70-ADC8-4E90-AE2C-53F0799D5963}" srcOrd="0" destOrd="0" presId="urn:microsoft.com/office/officeart/2005/8/layout/vList4"/>
    <dgm:cxn modelId="{65996F84-63AB-4138-B285-E32CAE796EE4}" type="presOf" srcId="{1DC1D8FD-B423-4F27-830B-C222F44F6290}" destId="{E1F42178-2C14-43BC-88D1-4AA2B78EB139}" srcOrd="1" destOrd="0" presId="urn:microsoft.com/office/officeart/2005/8/layout/vList4"/>
    <dgm:cxn modelId="{95D237C4-827B-43C1-AABF-BA37F9DEDBF1}" type="presOf" srcId="{038F690E-26B0-4FA9-B268-70F3DDCB8E16}" destId="{E0099ED2-F5CE-4722-B083-7E9C9D4A80E7}" srcOrd="0" destOrd="0" presId="urn:microsoft.com/office/officeart/2005/8/layout/vList4"/>
    <dgm:cxn modelId="{C04B60F7-4CAF-4FE2-A885-773721C8012E}" type="presOf" srcId="{787CCE21-7418-449F-B3AB-A52AB712E217}" destId="{4B86D1BC-5DEF-47DC-92DE-2A9E0320BC38}" srcOrd="0" destOrd="0" presId="urn:microsoft.com/office/officeart/2005/8/layout/vList4"/>
    <dgm:cxn modelId="{B42EC2E1-E732-4BDD-94B6-09CC3FE75E62}" type="presOf" srcId="{1DC1D8FD-B423-4F27-830B-C222F44F6290}" destId="{9E74D5C5-C2AC-4501-9F27-4A56D5AD0609}" srcOrd="0" destOrd="0" presId="urn:microsoft.com/office/officeart/2005/8/layout/vList4"/>
    <dgm:cxn modelId="{C1DB8502-F103-40DA-B197-ED5D1CCCE878}" srcId="{909D757B-9D16-4508-9BB9-2C37A344AC02}" destId="{1DC1D8FD-B423-4F27-830B-C222F44F6290}" srcOrd="3" destOrd="0" parTransId="{886D47FB-CC52-404F-BFEE-4FFCA4E4EF03}" sibTransId="{6D257A12-CE8A-44BB-AD19-044D65A902D6}"/>
    <dgm:cxn modelId="{C4807CC2-D7E5-4BA1-8B2C-8CFA0598EA84}" srcId="{909D757B-9D16-4508-9BB9-2C37A344AC02}" destId="{323D1454-F07A-4FEE-B5B1-03AAB6758432}" srcOrd="1" destOrd="0" parTransId="{6D79FD6B-0FDC-43DC-BA7C-148CF1DDF277}" sibTransId="{BB5C5FF9-1071-45D9-B6BB-1F72DD6E78F8}"/>
    <dgm:cxn modelId="{A044351D-940B-4584-AD18-F20D40514FDD}" type="presOf" srcId="{323D1454-F07A-4FEE-B5B1-03AAB6758432}" destId="{46E5F47C-56AD-4BF7-9D44-8FBAA9D07E28}" srcOrd="0" destOrd="0" presId="urn:microsoft.com/office/officeart/2005/8/layout/vList4"/>
    <dgm:cxn modelId="{48605877-20F8-4852-ADBE-3352009ED200}" srcId="{909D757B-9D16-4508-9BB9-2C37A344AC02}" destId="{038F690E-26B0-4FA9-B268-70F3DDCB8E16}" srcOrd="2" destOrd="0" parTransId="{4E10EC30-35FC-4D73-987D-9E4591927D00}" sibTransId="{31C92115-AC58-46C4-9C22-D7CF1C93BD23}"/>
    <dgm:cxn modelId="{EA8316EC-9377-44E8-8B39-D1F74EDAD8CD}" srcId="{909D757B-9D16-4508-9BB9-2C37A344AC02}" destId="{963A174D-91C7-4C8B-8A53-CC4D156DD64D}" srcOrd="0" destOrd="0" parTransId="{A0836BC4-193F-4B27-836E-CF3DDEDA405F}" sibTransId="{36E87C13-3E7D-43C9-9022-CEB818CF18B7}"/>
    <dgm:cxn modelId="{F5BC338A-CEAB-4A24-A27D-1951FE778C62}" type="presOf" srcId="{963A174D-91C7-4C8B-8A53-CC4D156DD64D}" destId="{B5C7C0B5-34FF-4055-8FCA-12B7C88A70D8}" srcOrd="0" destOrd="0" presId="urn:microsoft.com/office/officeart/2005/8/layout/vList4"/>
    <dgm:cxn modelId="{70C4E26D-E378-4563-8EBB-0D9883A9F437}" type="presOf" srcId="{963A174D-91C7-4C8B-8A53-CC4D156DD64D}" destId="{6A954B74-FC0B-4CB5-8D62-1A0217B4D3F3}" srcOrd="1" destOrd="0" presId="urn:microsoft.com/office/officeart/2005/8/layout/vList4"/>
    <dgm:cxn modelId="{F8D47F4B-6827-4F98-A987-01655DFA8382}" type="presOf" srcId="{038F690E-26B0-4FA9-B268-70F3DDCB8E16}" destId="{4B736861-088D-4EB6-82CA-9342C62057C0}" srcOrd="1" destOrd="0" presId="urn:microsoft.com/office/officeart/2005/8/layout/vList4"/>
    <dgm:cxn modelId="{852A85F4-53DB-4994-B942-1DF9D8CDB486}" srcId="{909D757B-9D16-4508-9BB9-2C37A344AC02}" destId="{0FC316E3-67A7-466C-BC1E-2437925EAB0C}" srcOrd="5" destOrd="0" parTransId="{F865D498-14F7-4FFD-87B6-C5DE1CCD335B}" sibTransId="{4152DF16-2709-489C-B820-B9D48A6CF4CB}"/>
    <dgm:cxn modelId="{828F99CA-DC60-4068-B2E4-31E3F792E5D4}" type="presOf" srcId="{0FC316E3-67A7-466C-BC1E-2437925EAB0C}" destId="{DD4FD4F0-9349-44BD-A40B-774D4F76F684}" srcOrd="1" destOrd="0" presId="urn:microsoft.com/office/officeart/2005/8/layout/vList4"/>
    <dgm:cxn modelId="{851B03AF-7353-4938-B849-7A6BE5966E83}" type="presOf" srcId="{323D1454-F07A-4FEE-B5B1-03AAB6758432}" destId="{F38054F3-B975-436D-AB77-8CF921828A0F}" srcOrd="1" destOrd="0" presId="urn:microsoft.com/office/officeart/2005/8/layout/vList4"/>
    <dgm:cxn modelId="{67358AA2-355D-4CA8-97D7-0FF7D21FA173}" srcId="{909D757B-9D16-4508-9BB9-2C37A344AC02}" destId="{787CCE21-7418-449F-B3AB-A52AB712E217}" srcOrd="4" destOrd="0" parTransId="{680C3113-8ACF-4E79-A6EA-7BC7B753A2C5}" sibTransId="{0D635CFE-75E0-4749-AF54-D053D05D0F43}"/>
    <dgm:cxn modelId="{A6F66256-BF01-49D6-AC83-CBFBA02A6E5E}" type="presOf" srcId="{787CCE21-7418-449F-B3AB-A52AB712E217}" destId="{16E75D65-6042-49FE-B309-384C2B378B74}" srcOrd="1" destOrd="0" presId="urn:microsoft.com/office/officeart/2005/8/layout/vList4"/>
    <dgm:cxn modelId="{2A6A60C1-AEA5-43B7-A614-495F63234F8C}" type="presParOf" srcId="{898A6C70-ADC8-4E90-AE2C-53F0799D5963}" destId="{4686FF4A-3CAA-4F03-97BE-35EA08868992}" srcOrd="0" destOrd="0" presId="urn:microsoft.com/office/officeart/2005/8/layout/vList4"/>
    <dgm:cxn modelId="{9A9AE4EB-B1D6-425E-94FB-E0FBE2D3A359}" type="presParOf" srcId="{4686FF4A-3CAA-4F03-97BE-35EA08868992}" destId="{B5C7C0B5-34FF-4055-8FCA-12B7C88A70D8}" srcOrd="0" destOrd="0" presId="urn:microsoft.com/office/officeart/2005/8/layout/vList4"/>
    <dgm:cxn modelId="{13312690-75F6-4145-B243-C7D6C80EFB73}" type="presParOf" srcId="{4686FF4A-3CAA-4F03-97BE-35EA08868992}" destId="{BBA9C4AD-E14A-44E6-96CE-03D49C124261}" srcOrd="1" destOrd="0" presId="urn:microsoft.com/office/officeart/2005/8/layout/vList4"/>
    <dgm:cxn modelId="{29DDB555-FF6C-4FE9-B459-9A9516DB6DFE}" type="presParOf" srcId="{4686FF4A-3CAA-4F03-97BE-35EA08868992}" destId="{6A954B74-FC0B-4CB5-8D62-1A0217B4D3F3}" srcOrd="2" destOrd="0" presId="urn:microsoft.com/office/officeart/2005/8/layout/vList4"/>
    <dgm:cxn modelId="{C576E78C-31F9-4CD7-AA72-87709808E35D}" type="presParOf" srcId="{898A6C70-ADC8-4E90-AE2C-53F0799D5963}" destId="{37A9F35E-5B84-4803-9441-EE6C83A2EFFA}" srcOrd="1" destOrd="0" presId="urn:microsoft.com/office/officeart/2005/8/layout/vList4"/>
    <dgm:cxn modelId="{3B91081F-9FB5-46D7-BE28-A7F5765F0D79}" type="presParOf" srcId="{898A6C70-ADC8-4E90-AE2C-53F0799D5963}" destId="{754CF2BA-475A-407A-B96B-A75941EB4B76}" srcOrd="2" destOrd="0" presId="urn:microsoft.com/office/officeart/2005/8/layout/vList4"/>
    <dgm:cxn modelId="{7945D6BF-9474-447E-BA86-6D47D0770BB7}" type="presParOf" srcId="{754CF2BA-475A-407A-B96B-A75941EB4B76}" destId="{46E5F47C-56AD-4BF7-9D44-8FBAA9D07E28}" srcOrd="0" destOrd="0" presId="urn:microsoft.com/office/officeart/2005/8/layout/vList4"/>
    <dgm:cxn modelId="{E947904E-A160-4823-B5E6-42C8DC91739F}" type="presParOf" srcId="{754CF2BA-475A-407A-B96B-A75941EB4B76}" destId="{A91581F2-5FF5-42F9-A108-356DFE7910C1}" srcOrd="1" destOrd="0" presId="urn:microsoft.com/office/officeart/2005/8/layout/vList4"/>
    <dgm:cxn modelId="{E5954274-2F17-4FB7-9F46-5C5C108FEC35}" type="presParOf" srcId="{754CF2BA-475A-407A-B96B-A75941EB4B76}" destId="{F38054F3-B975-436D-AB77-8CF921828A0F}" srcOrd="2" destOrd="0" presId="urn:microsoft.com/office/officeart/2005/8/layout/vList4"/>
    <dgm:cxn modelId="{087CEB2F-2CAF-4E0D-B73A-749AEE05891B}" type="presParOf" srcId="{898A6C70-ADC8-4E90-AE2C-53F0799D5963}" destId="{1331235B-E32F-4741-B3DE-AB21B3A89DB1}" srcOrd="3" destOrd="0" presId="urn:microsoft.com/office/officeart/2005/8/layout/vList4"/>
    <dgm:cxn modelId="{FC84E32A-801D-4150-BBCA-BAFA99E32C56}" type="presParOf" srcId="{898A6C70-ADC8-4E90-AE2C-53F0799D5963}" destId="{550687BF-1658-490B-B922-7B327F69F107}" srcOrd="4" destOrd="0" presId="urn:microsoft.com/office/officeart/2005/8/layout/vList4"/>
    <dgm:cxn modelId="{74CC42DB-1386-4ADF-8B1C-0D0B8AC46E4D}" type="presParOf" srcId="{550687BF-1658-490B-B922-7B327F69F107}" destId="{E0099ED2-F5CE-4722-B083-7E9C9D4A80E7}" srcOrd="0" destOrd="0" presId="urn:microsoft.com/office/officeart/2005/8/layout/vList4"/>
    <dgm:cxn modelId="{2605CB32-772C-401C-9C6C-D9FCB9984FD7}" type="presParOf" srcId="{550687BF-1658-490B-B922-7B327F69F107}" destId="{5FCF71E3-03CA-48E0-8F78-BC129190C5DB}" srcOrd="1" destOrd="0" presId="urn:microsoft.com/office/officeart/2005/8/layout/vList4"/>
    <dgm:cxn modelId="{DCECDF27-6626-4057-85ED-B3E1B28D29D0}" type="presParOf" srcId="{550687BF-1658-490B-B922-7B327F69F107}" destId="{4B736861-088D-4EB6-82CA-9342C62057C0}" srcOrd="2" destOrd="0" presId="urn:microsoft.com/office/officeart/2005/8/layout/vList4"/>
    <dgm:cxn modelId="{65F101F6-B7A0-4895-8A37-F04E165CE7D5}" type="presParOf" srcId="{898A6C70-ADC8-4E90-AE2C-53F0799D5963}" destId="{334E5A50-A35E-447D-A5DF-E63614C886F3}" srcOrd="5" destOrd="0" presId="urn:microsoft.com/office/officeart/2005/8/layout/vList4"/>
    <dgm:cxn modelId="{4CC238E3-1FC7-46F4-92AC-907FE04A00BF}" type="presParOf" srcId="{898A6C70-ADC8-4E90-AE2C-53F0799D5963}" destId="{E38F8AAB-C420-471F-B8E9-502D448850C9}" srcOrd="6" destOrd="0" presId="urn:microsoft.com/office/officeart/2005/8/layout/vList4"/>
    <dgm:cxn modelId="{73488BD6-0987-4F3D-939A-F329DB89171A}" type="presParOf" srcId="{E38F8AAB-C420-471F-B8E9-502D448850C9}" destId="{9E74D5C5-C2AC-4501-9F27-4A56D5AD0609}" srcOrd="0" destOrd="0" presId="urn:microsoft.com/office/officeart/2005/8/layout/vList4"/>
    <dgm:cxn modelId="{4E5D435C-2ACF-4AFE-90D0-D9088AE6126B}" type="presParOf" srcId="{E38F8AAB-C420-471F-B8E9-502D448850C9}" destId="{18BDBDC7-06D8-4B59-A58D-B4025E177D83}" srcOrd="1" destOrd="0" presId="urn:microsoft.com/office/officeart/2005/8/layout/vList4"/>
    <dgm:cxn modelId="{EE6B0D81-B4C2-4F36-B459-BC708B67E519}" type="presParOf" srcId="{E38F8AAB-C420-471F-B8E9-502D448850C9}" destId="{E1F42178-2C14-43BC-88D1-4AA2B78EB139}" srcOrd="2" destOrd="0" presId="urn:microsoft.com/office/officeart/2005/8/layout/vList4"/>
    <dgm:cxn modelId="{80C91A48-FB05-4EF7-9AE1-75D6E0689C18}" type="presParOf" srcId="{898A6C70-ADC8-4E90-AE2C-53F0799D5963}" destId="{C493F3B8-3480-4FC5-81E9-0805CA793C03}" srcOrd="7" destOrd="0" presId="urn:microsoft.com/office/officeart/2005/8/layout/vList4"/>
    <dgm:cxn modelId="{5B8BE606-C00E-4E83-B28B-077BB8399B0D}" type="presParOf" srcId="{898A6C70-ADC8-4E90-AE2C-53F0799D5963}" destId="{81D6C7EE-497E-40C5-8A31-FCF92E25E240}" srcOrd="8" destOrd="0" presId="urn:microsoft.com/office/officeart/2005/8/layout/vList4"/>
    <dgm:cxn modelId="{5DE47514-1ED3-4E25-9739-7AFAC671DDB5}" type="presParOf" srcId="{81D6C7EE-497E-40C5-8A31-FCF92E25E240}" destId="{4B86D1BC-5DEF-47DC-92DE-2A9E0320BC38}" srcOrd="0" destOrd="0" presId="urn:microsoft.com/office/officeart/2005/8/layout/vList4"/>
    <dgm:cxn modelId="{1FA39A10-84D1-4989-97A6-DE9793492374}" type="presParOf" srcId="{81D6C7EE-497E-40C5-8A31-FCF92E25E240}" destId="{67295192-C07A-4CAB-B41D-73008FC07040}" srcOrd="1" destOrd="0" presId="urn:microsoft.com/office/officeart/2005/8/layout/vList4"/>
    <dgm:cxn modelId="{090229FD-4B34-4198-A7F6-7A80B5A2F6CB}" type="presParOf" srcId="{81D6C7EE-497E-40C5-8A31-FCF92E25E240}" destId="{16E75D65-6042-49FE-B309-384C2B378B74}" srcOrd="2" destOrd="0" presId="urn:microsoft.com/office/officeart/2005/8/layout/vList4"/>
    <dgm:cxn modelId="{2C4E55B5-3C6B-4511-9BAF-A4620EF56B7E}" type="presParOf" srcId="{898A6C70-ADC8-4E90-AE2C-53F0799D5963}" destId="{A97A1C0C-D587-48E0-87D8-2851F28FBB5A}" srcOrd="9" destOrd="0" presId="urn:microsoft.com/office/officeart/2005/8/layout/vList4"/>
    <dgm:cxn modelId="{BF99B495-E2DA-4BBA-8B20-DD5CFB1AA20E}" type="presParOf" srcId="{898A6C70-ADC8-4E90-AE2C-53F0799D5963}" destId="{F574760A-B1E9-43C1-83FF-F6EB795E4AD2}" srcOrd="10" destOrd="0" presId="urn:microsoft.com/office/officeart/2005/8/layout/vList4"/>
    <dgm:cxn modelId="{ECB36A67-D239-4D29-89D3-974275E323C4}" type="presParOf" srcId="{F574760A-B1E9-43C1-83FF-F6EB795E4AD2}" destId="{4955CF91-027A-4747-836E-F55E160750EC}" srcOrd="0" destOrd="0" presId="urn:microsoft.com/office/officeart/2005/8/layout/vList4"/>
    <dgm:cxn modelId="{2530A6BE-DCC6-46E9-AF02-ABFD05B6E882}" type="presParOf" srcId="{F574760A-B1E9-43C1-83FF-F6EB795E4AD2}" destId="{05E83FB3-4D0E-434C-9A4B-9158F1DE97B7}" srcOrd="1" destOrd="0" presId="urn:microsoft.com/office/officeart/2005/8/layout/vList4"/>
    <dgm:cxn modelId="{392373F9-B241-4705-B34D-7934D7A3DAA1}" type="presParOf" srcId="{F574760A-B1E9-43C1-83FF-F6EB795E4AD2}" destId="{DD4FD4F0-9349-44BD-A40B-774D4F76F684}" srcOrd="2" destOrd="0" presId="urn:microsoft.com/office/officeart/2005/8/layout/vList4"/>
  </dgm:cxnLst>
  <dgm:bg/>
  <dgm:whole/>
  <dgm:extLst>
    <a:ext uri="http://schemas.microsoft.com/office/drawing/2008/diagram">
      <dsp:dataModelExt xmlns:dsp="http://schemas.microsoft.com/office/drawing/2008/diagram" xmlns="" relId="rId7" minVer="http://schemas.openxmlformats.org/drawingml/2006/diagram"/>
    </a:ext>
  </dgm:extLst>
</dgm:dataModel>
</file>

<file path=ppt/diagrams/data4.xml><?xml version="1.0" encoding="utf-8"?>
<dgm:dataModel xmlns:dgm="http://schemas.openxmlformats.org/drawingml/2006/diagram" xmlns:a="http://schemas.openxmlformats.org/drawingml/2006/main">
  <dgm:ptLst>
    <dgm:pt modelId="{909D757B-9D16-4508-9BB9-2C37A344AC02}" type="doc">
      <dgm:prSet loTypeId="urn:microsoft.com/office/officeart/2005/8/layout/vList4" loCatId="list" qsTypeId="urn:microsoft.com/office/officeart/2005/8/quickstyle/simple1" qsCatId="simple" csTypeId="urn:microsoft.com/office/officeart/2005/8/colors/accent2_2" csCatId="accent2" phldr="1"/>
      <dgm:spPr/>
      <dgm:t>
        <a:bodyPr/>
        <a:lstStyle/>
        <a:p>
          <a:endParaRPr lang="ru-RU"/>
        </a:p>
      </dgm:t>
    </dgm:pt>
    <dgm:pt modelId="{963A174D-91C7-4C8B-8A53-CC4D156DD64D}">
      <dgm:prSet phldrT="[Текст]" custT="1"/>
      <dgm:spPr/>
      <dgm:t>
        <a:bodyPr/>
        <a:lstStyle/>
        <a:p>
          <a:pPr marL="0" marR="0" indent="0" defTabSz="914400" eaLnBrk="1" fontAlgn="auto" latinLnBrk="0" hangingPunct="1">
            <a:lnSpc>
              <a:spcPct val="100000"/>
            </a:lnSpc>
            <a:spcBef>
              <a:spcPts val="0"/>
            </a:spcBef>
            <a:spcAft>
              <a:spcPts val="0"/>
            </a:spcAft>
            <a:buClrTx/>
            <a:buSzTx/>
            <a:buFontTx/>
            <a:buNone/>
            <a:tabLst/>
            <a:defRPr/>
          </a:pPr>
          <a:r>
            <a:rPr lang="ru-RU" sz="2000" b="1" dirty="0" smtClean="0"/>
            <a:t>«Наука  об администрации и организации</a:t>
          </a:r>
          <a:endParaRPr lang="ru-RU" sz="2000" b="1" dirty="0" smtClean="0"/>
        </a:p>
      </dgm:t>
    </dgm:pt>
    <dgm:pt modelId="{A0836BC4-193F-4B27-836E-CF3DDEDA405F}" type="parTrans" cxnId="{EA8316EC-9377-44E8-8B39-D1F74EDAD8CD}">
      <dgm:prSet/>
      <dgm:spPr/>
      <dgm:t>
        <a:bodyPr/>
        <a:lstStyle/>
        <a:p>
          <a:endParaRPr lang="ru-RU"/>
        </a:p>
      </dgm:t>
    </dgm:pt>
    <dgm:pt modelId="{36E87C13-3E7D-43C9-9022-CEB818CF18B7}" type="sibTrans" cxnId="{EA8316EC-9377-44E8-8B39-D1F74EDAD8CD}">
      <dgm:prSet/>
      <dgm:spPr/>
      <dgm:t>
        <a:bodyPr/>
        <a:lstStyle/>
        <a:p>
          <a:endParaRPr lang="ru-RU"/>
        </a:p>
      </dgm:t>
    </dgm:pt>
    <dgm:pt modelId="{323D1454-F07A-4FEE-B5B1-03AAB6758432}">
      <dgm:prSet phldrT="[Текст]" custT="1"/>
      <dgm:spPr/>
      <dgm:t>
        <a:bodyPr/>
        <a:lstStyle/>
        <a:p>
          <a:pPr marL="0" marR="0" indent="0" defTabSz="914400" eaLnBrk="1" fontAlgn="auto" latinLnBrk="0" hangingPunct="1">
            <a:lnSpc>
              <a:spcPct val="100000"/>
            </a:lnSpc>
            <a:spcBef>
              <a:spcPts val="0"/>
            </a:spcBef>
            <a:spcAft>
              <a:spcPts val="0"/>
            </a:spcAft>
            <a:buClrTx/>
            <a:buSzTx/>
            <a:buFontTx/>
            <a:buNone/>
            <a:tabLst/>
            <a:defRPr/>
          </a:pPr>
          <a:r>
            <a:rPr lang="ru-RU" sz="2000" b="1" dirty="0" smtClean="0"/>
            <a:t>Работы о социологии организаций</a:t>
          </a:r>
          <a:endParaRPr lang="ru-RU" sz="2000" b="1" dirty="0">
            <a:solidFill>
              <a:schemeClr val="bg1"/>
            </a:solidFill>
          </a:endParaRPr>
        </a:p>
      </dgm:t>
    </dgm:pt>
    <dgm:pt modelId="{6D79FD6B-0FDC-43DC-BA7C-148CF1DDF277}" type="parTrans" cxnId="{C4807CC2-D7E5-4BA1-8B2C-8CFA0598EA84}">
      <dgm:prSet/>
      <dgm:spPr/>
      <dgm:t>
        <a:bodyPr/>
        <a:lstStyle/>
        <a:p>
          <a:endParaRPr lang="ru-RU"/>
        </a:p>
      </dgm:t>
    </dgm:pt>
    <dgm:pt modelId="{BB5C5FF9-1071-45D9-B6BB-1F72DD6E78F8}" type="sibTrans" cxnId="{C4807CC2-D7E5-4BA1-8B2C-8CFA0598EA84}">
      <dgm:prSet/>
      <dgm:spPr/>
      <dgm:t>
        <a:bodyPr/>
        <a:lstStyle/>
        <a:p>
          <a:endParaRPr lang="ru-RU"/>
        </a:p>
      </dgm:t>
    </dgm:pt>
    <dgm:pt modelId="{038F690E-26B0-4FA9-B268-70F3DDCB8E16}">
      <dgm:prSet custT="1"/>
      <dgm:spPr/>
      <dgm:t>
        <a:bodyPr/>
        <a:lstStyle/>
        <a:p>
          <a:r>
            <a:rPr lang="ru-RU" sz="2000" b="1" dirty="0" smtClean="0"/>
            <a:t>«Динамичная администрация», «Конструктивный конфликт», «Власть»</a:t>
          </a:r>
          <a:endParaRPr lang="ru-RU" sz="2000" b="1" dirty="0" smtClean="0"/>
        </a:p>
      </dgm:t>
    </dgm:pt>
    <dgm:pt modelId="{4E10EC30-35FC-4D73-987D-9E4591927D00}" type="parTrans" cxnId="{48605877-20F8-4852-ADBE-3352009ED200}">
      <dgm:prSet/>
      <dgm:spPr/>
      <dgm:t>
        <a:bodyPr/>
        <a:lstStyle/>
        <a:p>
          <a:endParaRPr lang="ru-RU"/>
        </a:p>
      </dgm:t>
    </dgm:pt>
    <dgm:pt modelId="{31C92115-AC58-46C4-9C22-D7CF1C93BD23}" type="sibTrans" cxnId="{48605877-20F8-4852-ADBE-3352009ED200}">
      <dgm:prSet/>
      <dgm:spPr/>
      <dgm:t>
        <a:bodyPr/>
        <a:lstStyle/>
        <a:p>
          <a:endParaRPr lang="ru-RU"/>
        </a:p>
      </dgm:t>
    </dgm:pt>
    <dgm:pt modelId="{1DC1D8FD-B423-4F27-830B-C222F44F6290}">
      <dgm:prSet custT="1"/>
      <dgm:spPr/>
      <dgm:t>
        <a:bodyPr/>
        <a:lstStyle/>
        <a:p>
          <a:pPr marL="0" marR="0" indent="0" defTabSz="914400" eaLnBrk="1" fontAlgn="auto" latinLnBrk="0" hangingPunct="1">
            <a:lnSpc>
              <a:spcPct val="100000"/>
            </a:lnSpc>
            <a:spcBef>
              <a:spcPts val="0"/>
            </a:spcBef>
            <a:spcAft>
              <a:spcPts val="0"/>
            </a:spcAft>
            <a:buClrTx/>
            <a:buSzTx/>
            <a:buFontTx/>
            <a:buNone/>
            <a:tabLst/>
            <a:defRPr/>
          </a:pPr>
          <a:r>
            <a:rPr kumimoji="0" lang="ru-RU" sz="2000" b="1" i="0" u="none" strike="noStrike" cap="none" normalizeH="0" baseline="0" dirty="0" smtClean="0">
              <a:ln>
                <a:noFill/>
              </a:ln>
              <a:solidFill>
                <a:schemeClr val="bg1"/>
              </a:solidFill>
              <a:effectLst/>
              <a:latin typeface="Times New Roman" pitchFamily="18" charset="0"/>
              <a:cs typeface="Times New Roman" pitchFamily="18" charset="0"/>
            </a:rPr>
            <a:t>«Функции администратора», «Организация и управление»</a:t>
          </a:r>
          <a:endParaRPr lang="ru-RU" sz="2000" b="1" dirty="0">
            <a:solidFill>
              <a:schemeClr val="bg1"/>
            </a:solidFill>
          </a:endParaRPr>
        </a:p>
      </dgm:t>
    </dgm:pt>
    <dgm:pt modelId="{886D47FB-CC52-404F-BFEE-4FFCA4E4EF03}" type="parTrans" cxnId="{C1DB8502-F103-40DA-B197-ED5D1CCCE878}">
      <dgm:prSet/>
      <dgm:spPr/>
      <dgm:t>
        <a:bodyPr/>
        <a:lstStyle/>
        <a:p>
          <a:endParaRPr lang="ru-RU"/>
        </a:p>
      </dgm:t>
    </dgm:pt>
    <dgm:pt modelId="{6D257A12-CE8A-44BB-AD19-044D65A902D6}" type="sibTrans" cxnId="{C1DB8502-F103-40DA-B197-ED5D1CCCE878}">
      <dgm:prSet/>
      <dgm:spPr/>
      <dgm:t>
        <a:bodyPr/>
        <a:lstStyle/>
        <a:p>
          <a:endParaRPr lang="ru-RU"/>
        </a:p>
      </dgm:t>
    </dgm:pt>
    <dgm:pt modelId="{0FC316E3-67A7-466C-BC1E-2437925EAB0C}">
      <dgm:prSet phldrT="[Текст]" custT="1"/>
      <dgm:spPr/>
      <dgm:t>
        <a:bodyPr/>
        <a:lstStyle/>
        <a:p>
          <a:r>
            <a:rPr lang="ru-RU" sz="2000" b="1" dirty="0" smtClean="0"/>
            <a:t>«Человеческие проблемы индустриальной цивилизации»</a:t>
          </a:r>
          <a:endParaRPr lang="ru-RU" sz="2000" b="1" dirty="0"/>
        </a:p>
      </dgm:t>
    </dgm:pt>
    <dgm:pt modelId="{4152DF16-2709-489C-B820-B9D48A6CF4CB}" type="sibTrans" cxnId="{852A85F4-53DB-4994-B942-1DF9D8CDB486}">
      <dgm:prSet/>
      <dgm:spPr/>
      <dgm:t>
        <a:bodyPr/>
        <a:lstStyle/>
        <a:p>
          <a:endParaRPr lang="ru-RU"/>
        </a:p>
      </dgm:t>
    </dgm:pt>
    <dgm:pt modelId="{F865D498-14F7-4FFD-87B6-C5DE1CCD335B}" type="parTrans" cxnId="{852A85F4-53DB-4994-B942-1DF9D8CDB486}">
      <dgm:prSet/>
      <dgm:spPr/>
      <dgm:t>
        <a:bodyPr/>
        <a:lstStyle/>
        <a:p>
          <a:endParaRPr lang="ru-RU"/>
        </a:p>
      </dgm:t>
    </dgm:pt>
    <dgm:pt modelId="{787CCE21-7418-449F-B3AB-A52AB712E217}">
      <dgm:prSet custT="1"/>
      <dgm:spPr/>
      <dgm:t>
        <a:bodyPr/>
        <a:lstStyle/>
        <a:p>
          <a:pPr marL="0" marR="0" indent="0" defTabSz="914400" eaLnBrk="1" fontAlgn="auto" latinLnBrk="0" hangingPunct="1">
            <a:lnSpc>
              <a:spcPct val="100000"/>
            </a:lnSpc>
            <a:spcBef>
              <a:spcPts val="0"/>
            </a:spcBef>
            <a:spcAft>
              <a:spcPts val="0"/>
            </a:spcAft>
            <a:buClrTx/>
            <a:buSzTx/>
            <a:buFontTx/>
            <a:buNone/>
            <a:tabLst/>
            <a:defRPr/>
          </a:pPr>
          <a:r>
            <a:rPr kumimoji="0" lang="ru-RU" sz="1800" b="0" i="0" u="none" strike="noStrike" cap="none" normalizeH="0" baseline="0" dirty="0" smtClean="0">
              <a:ln>
                <a:noFill/>
              </a:ln>
              <a:solidFill>
                <a:schemeClr val="bg1"/>
              </a:solidFill>
              <a:effectLst/>
              <a:latin typeface="Times New Roman" pitchFamily="18" charset="0"/>
              <a:cs typeface="Times New Roman" pitchFamily="18" charset="0"/>
            </a:rPr>
            <a:t>«</a:t>
          </a:r>
          <a:r>
            <a:rPr kumimoji="0" lang="ru-RU" sz="2000" b="1" i="0" u="none" strike="noStrike" cap="none" normalizeH="0" baseline="0" dirty="0" smtClean="0">
              <a:ln>
                <a:noFill/>
              </a:ln>
              <a:solidFill>
                <a:schemeClr val="bg1"/>
              </a:solidFill>
              <a:effectLst/>
              <a:latin typeface="Times New Roman" pitchFamily="18" charset="0"/>
              <a:cs typeface="Times New Roman" pitchFamily="18" charset="0"/>
            </a:rPr>
            <a:t>Функции администратора», «Организация и управление»</a:t>
          </a:r>
          <a:endParaRPr lang="ru-RU" sz="2000" b="1" dirty="0" smtClean="0">
            <a:solidFill>
              <a:schemeClr val="bg1"/>
            </a:solidFill>
          </a:endParaRPr>
        </a:p>
      </dgm:t>
    </dgm:pt>
    <dgm:pt modelId="{680C3113-8ACF-4E79-A6EA-7BC7B753A2C5}" type="parTrans" cxnId="{67358AA2-355D-4CA8-97D7-0FF7D21FA173}">
      <dgm:prSet/>
      <dgm:spPr/>
      <dgm:t>
        <a:bodyPr/>
        <a:lstStyle/>
        <a:p>
          <a:endParaRPr lang="ru-RU"/>
        </a:p>
      </dgm:t>
    </dgm:pt>
    <dgm:pt modelId="{0D635CFE-75E0-4749-AF54-D053D05D0F43}" type="sibTrans" cxnId="{67358AA2-355D-4CA8-97D7-0FF7D21FA173}">
      <dgm:prSet/>
      <dgm:spPr/>
      <dgm:t>
        <a:bodyPr/>
        <a:lstStyle/>
        <a:p>
          <a:endParaRPr lang="ru-RU"/>
        </a:p>
      </dgm:t>
    </dgm:pt>
    <dgm:pt modelId="{898A6C70-ADC8-4E90-AE2C-53F0799D5963}" type="pres">
      <dgm:prSet presAssocID="{909D757B-9D16-4508-9BB9-2C37A344AC02}" presName="linear" presStyleCnt="0">
        <dgm:presLayoutVars>
          <dgm:dir/>
          <dgm:resizeHandles val="exact"/>
        </dgm:presLayoutVars>
      </dgm:prSet>
      <dgm:spPr/>
      <dgm:t>
        <a:bodyPr/>
        <a:lstStyle/>
        <a:p>
          <a:endParaRPr lang="ru-RU"/>
        </a:p>
      </dgm:t>
    </dgm:pt>
    <dgm:pt modelId="{4686FF4A-3CAA-4F03-97BE-35EA08868992}" type="pres">
      <dgm:prSet presAssocID="{963A174D-91C7-4C8B-8A53-CC4D156DD64D}" presName="comp" presStyleCnt="0"/>
      <dgm:spPr/>
    </dgm:pt>
    <dgm:pt modelId="{B5C7C0B5-34FF-4055-8FCA-12B7C88A70D8}" type="pres">
      <dgm:prSet presAssocID="{963A174D-91C7-4C8B-8A53-CC4D156DD64D}" presName="box" presStyleLbl="node1" presStyleIdx="0" presStyleCnt="6" custScaleY="99999"/>
      <dgm:spPr/>
      <dgm:t>
        <a:bodyPr/>
        <a:lstStyle/>
        <a:p>
          <a:endParaRPr lang="ru-RU"/>
        </a:p>
      </dgm:t>
    </dgm:pt>
    <dgm:pt modelId="{BBA9C4AD-E14A-44E6-96CE-03D49C124261}" type="pres">
      <dgm:prSet presAssocID="{963A174D-91C7-4C8B-8A53-CC4D156DD64D}" presName="img" presStyleLbl="fgImgPlace1" presStyleIdx="0" presStyleCnt="6" custFlipHor="1" custScaleX="6352" custLinFactNeighborX="-44088" custLinFactNeighborY="-854"/>
      <dgm:spPr>
        <a:prstGeom prst="flowChartAlternateProcess">
          <a:avLst/>
        </a:prstGeom>
      </dgm:spPr>
    </dgm:pt>
    <dgm:pt modelId="{6A954B74-FC0B-4CB5-8D62-1A0217B4D3F3}" type="pres">
      <dgm:prSet presAssocID="{963A174D-91C7-4C8B-8A53-CC4D156DD64D}" presName="text" presStyleLbl="node1" presStyleIdx="0" presStyleCnt="6">
        <dgm:presLayoutVars>
          <dgm:bulletEnabled val="1"/>
        </dgm:presLayoutVars>
      </dgm:prSet>
      <dgm:spPr/>
      <dgm:t>
        <a:bodyPr/>
        <a:lstStyle/>
        <a:p>
          <a:endParaRPr lang="ru-RU"/>
        </a:p>
      </dgm:t>
    </dgm:pt>
    <dgm:pt modelId="{37A9F35E-5B84-4803-9441-EE6C83A2EFFA}" type="pres">
      <dgm:prSet presAssocID="{36E87C13-3E7D-43C9-9022-CEB818CF18B7}" presName="spacer" presStyleCnt="0"/>
      <dgm:spPr/>
    </dgm:pt>
    <dgm:pt modelId="{754CF2BA-475A-407A-B96B-A75941EB4B76}" type="pres">
      <dgm:prSet presAssocID="{323D1454-F07A-4FEE-B5B1-03AAB6758432}" presName="comp" presStyleCnt="0"/>
      <dgm:spPr/>
    </dgm:pt>
    <dgm:pt modelId="{46E5F47C-56AD-4BF7-9D44-8FBAA9D07E28}" type="pres">
      <dgm:prSet presAssocID="{323D1454-F07A-4FEE-B5B1-03AAB6758432}" presName="box" presStyleLbl="node1" presStyleIdx="1" presStyleCnt="6" custLinFactNeighborY="-1926"/>
      <dgm:spPr/>
      <dgm:t>
        <a:bodyPr/>
        <a:lstStyle/>
        <a:p>
          <a:endParaRPr lang="ru-RU"/>
        </a:p>
      </dgm:t>
    </dgm:pt>
    <dgm:pt modelId="{A91581F2-5FF5-42F9-A108-356DFE7910C1}" type="pres">
      <dgm:prSet presAssocID="{323D1454-F07A-4FEE-B5B1-03AAB6758432}" presName="img" presStyleLbl="fgImgPlace1" presStyleIdx="1" presStyleCnt="6" custFlipHor="1" custScaleX="6987" custLinFactNeighborX="-44976" custLinFactNeighborY="-1195"/>
      <dgm:spPr/>
    </dgm:pt>
    <dgm:pt modelId="{F38054F3-B975-436D-AB77-8CF921828A0F}" type="pres">
      <dgm:prSet presAssocID="{323D1454-F07A-4FEE-B5B1-03AAB6758432}" presName="text" presStyleLbl="node1" presStyleIdx="1" presStyleCnt="6">
        <dgm:presLayoutVars>
          <dgm:bulletEnabled val="1"/>
        </dgm:presLayoutVars>
      </dgm:prSet>
      <dgm:spPr/>
      <dgm:t>
        <a:bodyPr/>
        <a:lstStyle/>
        <a:p>
          <a:endParaRPr lang="ru-RU"/>
        </a:p>
      </dgm:t>
    </dgm:pt>
    <dgm:pt modelId="{1331235B-E32F-4741-B3DE-AB21B3A89DB1}" type="pres">
      <dgm:prSet presAssocID="{BB5C5FF9-1071-45D9-B6BB-1F72DD6E78F8}" presName="spacer" presStyleCnt="0"/>
      <dgm:spPr/>
    </dgm:pt>
    <dgm:pt modelId="{550687BF-1658-490B-B922-7B327F69F107}" type="pres">
      <dgm:prSet presAssocID="{038F690E-26B0-4FA9-B268-70F3DDCB8E16}" presName="comp" presStyleCnt="0"/>
      <dgm:spPr/>
    </dgm:pt>
    <dgm:pt modelId="{E0099ED2-F5CE-4722-B083-7E9C9D4A80E7}" type="pres">
      <dgm:prSet presAssocID="{038F690E-26B0-4FA9-B268-70F3DDCB8E16}" presName="box" presStyleLbl="node1" presStyleIdx="2" presStyleCnt="6" custLinFactNeighborY="-227"/>
      <dgm:spPr/>
      <dgm:t>
        <a:bodyPr/>
        <a:lstStyle/>
        <a:p>
          <a:endParaRPr lang="ru-RU"/>
        </a:p>
      </dgm:t>
    </dgm:pt>
    <dgm:pt modelId="{5FCF71E3-03CA-48E0-8F78-BC129190C5DB}" type="pres">
      <dgm:prSet presAssocID="{038F690E-26B0-4FA9-B268-70F3DDCB8E16}" presName="img" presStyleLbl="fgImgPlace1" presStyleIdx="2" presStyleCnt="6" custFlipHor="1" custScaleX="6352" custLinFactNeighborX="-42453" custLinFactNeighborY="3647"/>
      <dgm:spPr/>
    </dgm:pt>
    <dgm:pt modelId="{4B736861-088D-4EB6-82CA-9342C62057C0}" type="pres">
      <dgm:prSet presAssocID="{038F690E-26B0-4FA9-B268-70F3DDCB8E16}" presName="text" presStyleLbl="node1" presStyleIdx="2" presStyleCnt="6">
        <dgm:presLayoutVars>
          <dgm:bulletEnabled val="1"/>
        </dgm:presLayoutVars>
      </dgm:prSet>
      <dgm:spPr/>
      <dgm:t>
        <a:bodyPr/>
        <a:lstStyle/>
        <a:p>
          <a:endParaRPr lang="ru-RU"/>
        </a:p>
      </dgm:t>
    </dgm:pt>
    <dgm:pt modelId="{334E5A50-A35E-447D-A5DF-E63614C886F3}" type="pres">
      <dgm:prSet presAssocID="{31C92115-AC58-46C4-9C22-D7CF1C93BD23}" presName="spacer" presStyleCnt="0"/>
      <dgm:spPr/>
    </dgm:pt>
    <dgm:pt modelId="{E38F8AAB-C420-471F-B8E9-502D448850C9}" type="pres">
      <dgm:prSet presAssocID="{1DC1D8FD-B423-4F27-830B-C222F44F6290}" presName="comp" presStyleCnt="0"/>
      <dgm:spPr/>
    </dgm:pt>
    <dgm:pt modelId="{9E74D5C5-C2AC-4501-9F27-4A56D5AD0609}" type="pres">
      <dgm:prSet presAssocID="{1DC1D8FD-B423-4F27-830B-C222F44F6290}" presName="box" presStyleLbl="node1" presStyleIdx="3" presStyleCnt="6"/>
      <dgm:spPr/>
      <dgm:t>
        <a:bodyPr/>
        <a:lstStyle/>
        <a:p>
          <a:endParaRPr lang="ru-RU"/>
        </a:p>
      </dgm:t>
    </dgm:pt>
    <dgm:pt modelId="{18BDBDC7-06D8-4B59-A58D-B4025E177D83}" type="pres">
      <dgm:prSet presAssocID="{1DC1D8FD-B423-4F27-830B-C222F44F6290}" presName="img" presStyleLbl="fgImgPlace1" presStyleIdx="3" presStyleCnt="6" custFlipHor="1" custScaleX="7565" custScaleY="91911" custLinFactNeighborX="-45799" custLinFactNeighborY="-1480"/>
      <dgm:spPr/>
    </dgm:pt>
    <dgm:pt modelId="{E1F42178-2C14-43BC-88D1-4AA2B78EB139}" type="pres">
      <dgm:prSet presAssocID="{1DC1D8FD-B423-4F27-830B-C222F44F6290}" presName="text" presStyleLbl="node1" presStyleIdx="3" presStyleCnt="6">
        <dgm:presLayoutVars>
          <dgm:bulletEnabled val="1"/>
        </dgm:presLayoutVars>
      </dgm:prSet>
      <dgm:spPr/>
      <dgm:t>
        <a:bodyPr/>
        <a:lstStyle/>
        <a:p>
          <a:endParaRPr lang="ru-RU"/>
        </a:p>
      </dgm:t>
    </dgm:pt>
    <dgm:pt modelId="{C493F3B8-3480-4FC5-81E9-0805CA793C03}" type="pres">
      <dgm:prSet presAssocID="{6D257A12-CE8A-44BB-AD19-044D65A902D6}" presName="spacer" presStyleCnt="0"/>
      <dgm:spPr/>
    </dgm:pt>
    <dgm:pt modelId="{81D6C7EE-497E-40C5-8A31-FCF92E25E240}" type="pres">
      <dgm:prSet presAssocID="{787CCE21-7418-449F-B3AB-A52AB712E217}" presName="comp" presStyleCnt="0"/>
      <dgm:spPr/>
    </dgm:pt>
    <dgm:pt modelId="{4B86D1BC-5DEF-47DC-92DE-2A9E0320BC38}" type="pres">
      <dgm:prSet presAssocID="{787CCE21-7418-449F-B3AB-A52AB712E217}" presName="box" presStyleLbl="node1" presStyleIdx="4" presStyleCnt="6"/>
      <dgm:spPr/>
      <dgm:t>
        <a:bodyPr/>
        <a:lstStyle/>
        <a:p>
          <a:endParaRPr lang="ru-RU"/>
        </a:p>
      </dgm:t>
    </dgm:pt>
    <dgm:pt modelId="{67295192-C07A-4CAB-B41D-73008FC07040}" type="pres">
      <dgm:prSet presAssocID="{787CCE21-7418-449F-B3AB-A52AB712E217}" presName="img" presStyleLbl="fgImgPlace1" presStyleIdx="4" presStyleCnt="6" custFlipHor="1" custScaleX="7980" custLinFactNeighborX="-41127" custLinFactNeighborY="2988"/>
      <dgm:spPr/>
    </dgm:pt>
    <dgm:pt modelId="{16E75D65-6042-49FE-B309-384C2B378B74}" type="pres">
      <dgm:prSet presAssocID="{787CCE21-7418-449F-B3AB-A52AB712E217}" presName="text" presStyleLbl="node1" presStyleIdx="4" presStyleCnt="6">
        <dgm:presLayoutVars>
          <dgm:bulletEnabled val="1"/>
        </dgm:presLayoutVars>
      </dgm:prSet>
      <dgm:spPr/>
      <dgm:t>
        <a:bodyPr/>
        <a:lstStyle/>
        <a:p>
          <a:endParaRPr lang="ru-RU"/>
        </a:p>
      </dgm:t>
    </dgm:pt>
    <dgm:pt modelId="{A97A1C0C-D587-48E0-87D8-2851F28FBB5A}" type="pres">
      <dgm:prSet presAssocID="{0D635CFE-75E0-4749-AF54-D053D05D0F43}" presName="spacer" presStyleCnt="0"/>
      <dgm:spPr/>
    </dgm:pt>
    <dgm:pt modelId="{F574760A-B1E9-43C1-83FF-F6EB795E4AD2}" type="pres">
      <dgm:prSet presAssocID="{0FC316E3-67A7-466C-BC1E-2437925EAB0C}" presName="comp" presStyleCnt="0"/>
      <dgm:spPr/>
    </dgm:pt>
    <dgm:pt modelId="{4955CF91-027A-4747-836E-F55E160750EC}" type="pres">
      <dgm:prSet presAssocID="{0FC316E3-67A7-466C-BC1E-2437925EAB0C}" presName="box" presStyleLbl="node1" presStyleIdx="5" presStyleCnt="6" custLinFactNeighborX="-917" custLinFactNeighborY="-9612"/>
      <dgm:spPr/>
      <dgm:t>
        <a:bodyPr/>
        <a:lstStyle/>
        <a:p>
          <a:endParaRPr lang="ru-RU"/>
        </a:p>
      </dgm:t>
    </dgm:pt>
    <dgm:pt modelId="{05E83FB3-4D0E-434C-9A4B-9158F1DE97B7}" type="pres">
      <dgm:prSet presAssocID="{0FC316E3-67A7-466C-BC1E-2437925EAB0C}" presName="img" presStyleLbl="fgImgPlace1" presStyleIdx="5" presStyleCnt="6" custFlipHor="1" custScaleX="6352" custScaleY="106037" custLinFactNeighborX="-42659" custLinFactNeighborY="-10050"/>
      <dgm:spPr/>
    </dgm:pt>
    <dgm:pt modelId="{DD4FD4F0-9349-44BD-A40B-774D4F76F684}" type="pres">
      <dgm:prSet presAssocID="{0FC316E3-67A7-466C-BC1E-2437925EAB0C}" presName="text" presStyleLbl="node1" presStyleIdx="5" presStyleCnt="6">
        <dgm:presLayoutVars>
          <dgm:bulletEnabled val="1"/>
        </dgm:presLayoutVars>
      </dgm:prSet>
      <dgm:spPr/>
      <dgm:t>
        <a:bodyPr/>
        <a:lstStyle/>
        <a:p>
          <a:endParaRPr lang="ru-RU"/>
        </a:p>
      </dgm:t>
    </dgm:pt>
  </dgm:ptLst>
  <dgm:cxnLst>
    <dgm:cxn modelId="{286B6477-AD72-4B64-AF31-2AB2B5029B23}" type="presOf" srcId="{909D757B-9D16-4508-9BB9-2C37A344AC02}" destId="{898A6C70-ADC8-4E90-AE2C-53F0799D5963}" srcOrd="0" destOrd="0" presId="urn:microsoft.com/office/officeart/2005/8/layout/vList4"/>
    <dgm:cxn modelId="{1A100B94-95DC-4165-8DE6-DDA4A334F485}" type="presOf" srcId="{963A174D-91C7-4C8B-8A53-CC4D156DD64D}" destId="{B5C7C0B5-34FF-4055-8FCA-12B7C88A70D8}" srcOrd="0" destOrd="0" presId="urn:microsoft.com/office/officeart/2005/8/layout/vList4"/>
    <dgm:cxn modelId="{FCB32947-5E1A-4EA6-A3BD-8569818DBAA3}" type="presOf" srcId="{1DC1D8FD-B423-4F27-830B-C222F44F6290}" destId="{9E74D5C5-C2AC-4501-9F27-4A56D5AD0609}" srcOrd="0" destOrd="0" presId="urn:microsoft.com/office/officeart/2005/8/layout/vList4"/>
    <dgm:cxn modelId="{3858991B-1776-43CA-AB40-36BDC07E9F23}" type="presOf" srcId="{0FC316E3-67A7-466C-BC1E-2437925EAB0C}" destId="{DD4FD4F0-9349-44BD-A40B-774D4F76F684}" srcOrd="1" destOrd="0" presId="urn:microsoft.com/office/officeart/2005/8/layout/vList4"/>
    <dgm:cxn modelId="{97A36EC1-60E8-46B8-AD09-A1482E9E1D0E}" type="presOf" srcId="{038F690E-26B0-4FA9-B268-70F3DDCB8E16}" destId="{4B736861-088D-4EB6-82CA-9342C62057C0}" srcOrd="1" destOrd="0" presId="urn:microsoft.com/office/officeart/2005/8/layout/vList4"/>
    <dgm:cxn modelId="{2525C89E-BCAF-43E1-8AB2-10556C5357E4}" type="presOf" srcId="{1DC1D8FD-B423-4F27-830B-C222F44F6290}" destId="{E1F42178-2C14-43BC-88D1-4AA2B78EB139}" srcOrd="1" destOrd="0" presId="urn:microsoft.com/office/officeart/2005/8/layout/vList4"/>
    <dgm:cxn modelId="{9C3AA89B-A109-4C18-81BE-D0522B7A289C}" type="presOf" srcId="{323D1454-F07A-4FEE-B5B1-03AAB6758432}" destId="{F38054F3-B975-436D-AB77-8CF921828A0F}" srcOrd="1" destOrd="0" presId="urn:microsoft.com/office/officeart/2005/8/layout/vList4"/>
    <dgm:cxn modelId="{C1DB8502-F103-40DA-B197-ED5D1CCCE878}" srcId="{909D757B-9D16-4508-9BB9-2C37A344AC02}" destId="{1DC1D8FD-B423-4F27-830B-C222F44F6290}" srcOrd="3" destOrd="0" parTransId="{886D47FB-CC52-404F-BFEE-4FFCA4E4EF03}" sibTransId="{6D257A12-CE8A-44BB-AD19-044D65A902D6}"/>
    <dgm:cxn modelId="{C4807CC2-D7E5-4BA1-8B2C-8CFA0598EA84}" srcId="{909D757B-9D16-4508-9BB9-2C37A344AC02}" destId="{323D1454-F07A-4FEE-B5B1-03AAB6758432}" srcOrd="1" destOrd="0" parTransId="{6D79FD6B-0FDC-43DC-BA7C-148CF1DDF277}" sibTransId="{BB5C5FF9-1071-45D9-B6BB-1F72DD6E78F8}"/>
    <dgm:cxn modelId="{5F49ECB9-332D-4395-8DA6-998C21C5740C}" type="presOf" srcId="{323D1454-F07A-4FEE-B5B1-03AAB6758432}" destId="{46E5F47C-56AD-4BF7-9D44-8FBAA9D07E28}" srcOrd="0" destOrd="0" presId="urn:microsoft.com/office/officeart/2005/8/layout/vList4"/>
    <dgm:cxn modelId="{EA8316EC-9377-44E8-8B39-D1F74EDAD8CD}" srcId="{909D757B-9D16-4508-9BB9-2C37A344AC02}" destId="{963A174D-91C7-4C8B-8A53-CC4D156DD64D}" srcOrd="0" destOrd="0" parTransId="{A0836BC4-193F-4B27-836E-CF3DDEDA405F}" sibTransId="{36E87C13-3E7D-43C9-9022-CEB818CF18B7}"/>
    <dgm:cxn modelId="{48605877-20F8-4852-ADBE-3352009ED200}" srcId="{909D757B-9D16-4508-9BB9-2C37A344AC02}" destId="{038F690E-26B0-4FA9-B268-70F3DDCB8E16}" srcOrd="2" destOrd="0" parTransId="{4E10EC30-35FC-4D73-987D-9E4591927D00}" sibTransId="{31C92115-AC58-46C4-9C22-D7CF1C93BD23}"/>
    <dgm:cxn modelId="{0525BB4D-72CB-4445-B28D-F71D33ED52B9}" type="presOf" srcId="{963A174D-91C7-4C8B-8A53-CC4D156DD64D}" destId="{6A954B74-FC0B-4CB5-8D62-1A0217B4D3F3}" srcOrd="1" destOrd="0" presId="urn:microsoft.com/office/officeart/2005/8/layout/vList4"/>
    <dgm:cxn modelId="{2E816291-B422-4C35-B73A-75172A54D870}" type="presOf" srcId="{0FC316E3-67A7-466C-BC1E-2437925EAB0C}" destId="{4955CF91-027A-4747-836E-F55E160750EC}" srcOrd="0" destOrd="0" presId="urn:microsoft.com/office/officeart/2005/8/layout/vList4"/>
    <dgm:cxn modelId="{8DF0212B-E27C-40D1-A2FF-1B09DDE5443D}" type="presOf" srcId="{787CCE21-7418-449F-B3AB-A52AB712E217}" destId="{4B86D1BC-5DEF-47DC-92DE-2A9E0320BC38}" srcOrd="0" destOrd="0" presId="urn:microsoft.com/office/officeart/2005/8/layout/vList4"/>
    <dgm:cxn modelId="{B5DD981F-2812-4C01-97F0-5A6134A78865}" type="presOf" srcId="{038F690E-26B0-4FA9-B268-70F3DDCB8E16}" destId="{E0099ED2-F5CE-4722-B083-7E9C9D4A80E7}" srcOrd="0" destOrd="0" presId="urn:microsoft.com/office/officeart/2005/8/layout/vList4"/>
    <dgm:cxn modelId="{D931F68E-0BD2-4BBA-B0DA-5D15D1FE3463}" type="presOf" srcId="{787CCE21-7418-449F-B3AB-A52AB712E217}" destId="{16E75D65-6042-49FE-B309-384C2B378B74}" srcOrd="1" destOrd="0" presId="urn:microsoft.com/office/officeart/2005/8/layout/vList4"/>
    <dgm:cxn modelId="{852A85F4-53DB-4994-B942-1DF9D8CDB486}" srcId="{909D757B-9D16-4508-9BB9-2C37A344AC02}" destId="{0FC316E3-67A7-466C-BC1E-2437925EAB0C}" srcOrd="5" destOrd="0" parTransId="{F865D498-14F7-4FFD-87B6-C5DE1CCD335B}" sibTransId="{4152DF16-2709-489C-B820-B9D48A6CF4CB}"/>
    <dgm:cxn modelId="{67358AA2-355D-4CA8-97D7-0FF7D21FA173}" srcId="{909D757B-9D16-4508-9BB9-2C37A344AC02}" destId="{787CCE21-7418-449F-B3AB-A52AB712E217}" srcOrd="4" destOrd="0" parTransId="{680C3113-8ACF-4E79-A6EA-7BC7B753A2C5}" sibTransId="{0D635CFE-75E0-4749-AF54-D053D05D0F43}"/>
    <dgm:cxn modelId="{815E9932-2F8A-4290-AB92-F6864AEEFE6A}" type="presParOf" srcId="{898A6C70-ADC8-4E90-AE2C-53F0799D5963}" destId="{4686FF4A-3CAA-4F03-97BE-35EA08868992}" srcOrd="0" destOrd="0" presId="urn:microsoft.com/office/officeart/2005/8/layout/vList4"/>
    <dgm:cxn modelId="{163A4403-61AD-4A27-8243-4620465D56CE}" type="presParOf" srcId="{4686FF4A-3CAA-4F03-97BE-35EA08868992}" destId="{B5C7C0B5-34FF-4055-8FCA-12B7C88A70D8}" srcOrd="0" destOrd="0" presId="urn:microsoft.com/office/officeart/2005/8/layout/vList4"/>
    <dgm:cxn modelId="{3F2017EA-D7FC-494C-83C2-332F378D4E6B}" type="presParOf" srcId="{4686FF4A-3CAA-4F03-97BE-35EA08868992}" destId="{BBA9C4AD-E14A-44E6-96CE-03D49C124261}" srcOrd="1" destOrd="0" presId="urn:microsoft.com/office/officeart/2005/8/layout/vList4"/>
    <dgm:cxn modelId="{A929D153-5C85-4623-BA67-224B128315F1}" type="presParOf" srcId="{4686FF4A-3CAA-4F03-97BE-35EA08868992}" destId="{6A954B74-FC0B-4CB5-8D62-1A0217B4D3F3}" srcOrd="2" destOrd="0" presId="urn:microsoft.com/office/officeart/2005/8/layout/vList4"/>
    <dgm:cxn modelId="{28FC64F6-25B1-44F1-A577-CE49671335C5}" type="presParOf" srcId="{898A6C70-ADC8-4E90-AE2C-53F0799D5963}" destId="{37A9F35E-5B84-4803-9441-EE6C83A2EFFA}" srcOrd="1" destOrd="0" presId="urn:microsoft.com/office/officeart/2005/8/layout/vList4"/>
    <dgm:cxn modelId="{7E1E4266-8446-4DC4-9BC3-032347F4CCE3}" type="presParOf" srcId="{898A6C70-ADC8-4E90-AE2C-53F0799D5963}" destId="{754CF2BA-475A-407A-B96B-A75941EB4B76}" srcOrd="2" destOrd="0" presId="urn:microsoft.com/office/officeart/2005/8/layout/vList4"/>
    <dgm:cxn modelId="{6045F007-99D6-4D80-AB8F-7F2622E753D7}" type="presParOf" srcId="{754CF2BA-475A-407A-B96B-A75941EB4B76}" destId="{46E5F47C-56AD-4BF7-9D44-8FBAA9D07E28}" srcOrd="0" destOrd="0" presId="urn:microsoft.com/office/officeart/2005/8/layout/vList4"/>
    <dgm:cxn modelId="{401AB95F-E241-4940-8DC5-CAF81ABF416D}" type="presParOf" srcId="{754CF2BA-475A-407A-B96B-A75941EB4B76}" destId="{A91581F2-5FF5-42F9-A108-356DFE7910C1}" srcOrd="1" destOrd="0" presId="urn:microsoft.com/office/officeart/2005/8/layout/vList4"/>
    <dgm:cxn modelId="{1A74F458-5BAD-463B-AD4D-79E56CBF3F4B}" type="presParOf" srcId="{754CF2BA-475A-407A-B96B-A75941EB4B76}" destId="{F38054F3-B975-436D-AB77-8CF921828A0F}" srcOrd="2" destOrd="0" presId="urn:microsoft.com/office/officeart/2005/8/layout/vList4"/>
    <dgm:cxn modelId="{B3F056E4-AA35-440B-8CCF-70D088D88B89}" type="presParOf" srcId="{898A6C70-ADC8-4E90-AE2C-53F0799D5963}" destId="{1331235B-E32F-4741-B3DE-AB21B3A89DB1}" srcOrd="3" destOrd="0" presId="urn:microsoft.com/office/officeart/2005/8/layout/vList4"/>
    <dgm:cxn modelId="{23C91ACE-CBE8-4484-97A3-489130BE5104}" type="presParOf" srcId="{898A6C70-ADC8-4E90-AE2C-53F0799D5963}" destId="{550687BF-1658-490B-B922-7B327F69F107}" srcOrd="4" destOrd="0" presId="urn:microsoft.com/office/officeart/2005/8/layout/vList4"/>
    <dgm:cxn modelId="{B1A8F339-611F-4082-A50D-440DAC8CFF9E}" type="presParOf" srcId="{550687BF-1658-490B-B922-7B327F69F107}" destId="{E0099ED2-F5CE-4722-B083-7E9C9D4A80E7}" srcOrd="0" destOrd="0" presId="urn:microsoft.com/office/officeart/2005/8/layout/vList4"/>
    <dgm:cxn modelId="{253D0618-BC70-4655-AA5F-70C56722C690}" type="presParOf" srcId="{550687BF-1658-490B-B922-7B327F69F107}" destId="{5FCF71E3-03CA-48E0-8F78-BC129190C5DB}" srcOrd="1" destOrd="0" presId="urn:microsoft.com/office/officeart/2005/8/layout/vList4"/>
    <dgm:cxn modelId="{FECA2E1E-518C-4EAC-8035-D198E60007E8}" type="presParOf" srcId="{550687BF-1658-490B-B922-7B327F69F107}" destId="{4B736861-088D-4EB6-82CA-9342C62057C0}" srcOrd="2" destOrd="0" presId="urn:microsoft.com/office/officeart/2005/8/layout/vList4"/>
    <dgm:cxn modelId="{422954A9-C847-4A53-A416-26488DC81F11}" type="presParOf" srcId="{898A6C70-ADC8-4E90-AE2C-53F0799D5963}" destId="{334E5A50-A35E-447D-A5DF-E63614C886F3}" srcOrd="5" destOrd="0" presId="urn:microsoft.com/office/officeart/2005/8/layout/vList4"/>
    <dgm:cxn modelId="{FBC8391A-2FFD-4300-A58E-97D94711C0F6}" type="presParOf" srcId="{898A6C70-ADC8-4E90-AE2C-53F0799D5963}" destId="{E38F8AAB-C420-471F-B8E9-502D448850C9}" srcOrd="6" destOrd="0" presId="urn:microsoft.com/office/officeart/2005/8/layout/vList4"/>
    <dgm:cxn modelId="{139C47DF-CDDD-475C-B65C-A075F2546C2C}" type="presParOf" srcId="{E38F8AAB-C420-471F-B8E9-502D448850C9}" destId="{9E74D5C5-C2AC-4501-9F27-4A56D5AD0609}" srcOrd="0" destOrd="0" presId="urn:microsoft.com/office/officeart/2005/8/layout/vList4"/>
    <dgm:cxn modelId="{3BFA95A1-3855-4ACD-ADE5-CACEE0B7FC7F}" type="presParOf" srcId="{E38F8AAB-C420-471F-B8E9-502D448850C9}" destId="{18BDBDC7-06D8-4B59-A58D-B4025E177D83}" srcOrd="1" destOrd="0" presId="urn:microsoft.com/office/officeart/2005/8/layout/vList4"/>
    <dgm:cxn modelId="{CFC9D1EE-E16B-4AC2-946D-46E55782D7AB}" type="presParOf" srcId="{E38F8AAB-C420-471F-B8E9-502D448850C9}" destId="{E1F42178-2C14-43BC-88D1-4AA2B78EB139}" srcOrd="2" destOrd="0" presId="urn:microsoft.com/office/officeart/2005/8/layout/vList4"/>
    <dgm:cxn modelId="{EB921E94-38C3-4B67-A374-8431F9BD652E}" type="presParOf" srcId="{898A6C70-ADC8-4E90-AE2C-53F0799D5963}" destId="{C493F3B8-3480-4FC5-81E9-0805CA793C03}" srcOrd="7" destOrd="0" presId="urn:microsoft.com/office/officeart/2005/8/layout/vList4"/>
    <dgm:cxn modelId="{3C7B603F-6B09-40CE-9076-4CB86951201B}" type="presParOf" srcId="{898A6C70-ADC8-4E90-AE2C-53F0799D5963}" destId="{81D6C7EE-497E-40C5-8A31-FCF92E25E240}" srcOrd="8" destOrd="0" presId="urn:microsoft.com/office/officeart/2005/8/layout/vList4"/>
    <dgm:cxn modelId="{43C53B36-1B9F-4A56-A109-EFCB3A045EDC}" type="presParOf" srcId="{81D6C7EE-497E-40C5-8A31-FCF92E25E240}" destId="{4B86D1BC-5DEF-47DC-92DE-2A9E0320BC38}" srcOrd="0" destOrd="0" presId="urn:microsoft.com/office/officeart/2005/8/layout/vList4"/>
    <dgm:cxn modelId="{DF7698F5-948E-4A6C-91D0-7300B36954A7}" type="presParOf" srcId="{81D6C7EE-497E-40C5-8A31-FCF92E25E240}" destId="{67295192-C07A-4CAB-B41D-73008FC07040}" srcOrd="1" destOrd="0" presId="urn:microsoft.com/office/officeart/2005/8/layout/vList4"/>
    <dgm:cxn modelId="{4BC6B44B-4107-4D8F-83E8-AE700076A7DD}" type="presParOf" srcId="{81D6C7EE-497E-40C5-8A31-FCF92E25E240}" destId="{16E75D65-6042-49FE-B309-384C2B378B74}" srcOrd="2" destOrd="0" presId="urn:microsoft.com/office/officeart/2005/8/layout/vList4"/>
    <dgm:cxn modelId="{1152FF91-C584-45A4-B6B2-46F5B11D8993}" type="presParOf" srcId="{898A6C70-ADC8-4E90-AE2C-53F0799D5963}" destId="{A97A1C0C-D587-48E0-87D8-2851F28FBB5A}" srcOrd="9" destOrd="0" presId="urn:microsoft.com/office/officeart/2005/8/layout/vList4"/>
    <dgm:cxn modelId="{3CD24563-C8D7-4E06-9B28-14B50326DB44}" type="presParOf" srcId="{898A6C70-ADC8-4E90-AE2C-53F0799D5963}" destId="{F574760A-B1E9-43C1-83FF-F6EB795E4AD2}" srcOrd="10" destOrd="0" presId="urn:microsoft.com/office/officeart/2005/8/layout/vList4"/>
    <dgm:cxn modelId="{A43DC1A0-AA12-4E37-84C0-0999C9B856A0}" type="presParOf" srcId="{F574760A-B1E9-43C1-83FF-F6EB795E4AD2}" destId="{4955CF91-027A-4747-836E-F55E160750EC}" srcOrd="0" destOrd="0" presId="urn:microsoft.com/office/officeart/2005/8/layout/vList4"/>
    <dgm:cxn modelId="{F5E75826-83F4-447C-81F6-33DE99D8B366}" type="presParOf" srcId="{F574760A-B1E9-43C1-83FF-F6EB795E4AD2}" destId="{05E83FB3-4D0E-434C-9A4B-9158F1DE97B7}" srcOrd="1" destOrd="0" presId="urn:microsoft.com/office/officeart/2005/8/layout/vList4"/>
    <dgm:cxn modelId="{93D6CDC8-BBCB-4EE3-9442-2C240DAD1086}" type="presParOf" srcId="{F574760A-B1E9-43C1-83FF-F6EB795E4AD2}" destId="{DD4FD4F0-9349-44BD-A40B-774D4F76F684}" srcOrd="2" destOrd="0" presId="urn:microsoft.com/office/officeart/2005/8/layout/vList4"/>
  </dgm:cxnLst>
  <dgm:bg/>
  <dgm:whole/>
  <dgm:extLst>
    <a:ext uri="http://schemas.microsoft.com/office/drawing/2008/diagram">
      <dsp:dataModelExt xmlns:dsp="http://schemas.microsoft.com/office/drawing/2008/diagram" xmlns="" relId="rId7" minVer="http://schemas.openxmlformats.org/drawingml/2006/diagram"/>
    </a:ext>
  </dgm:extLst>
</dgm:dataModel>
</file>

<file path=ppt/diagrams/drawing1.xml><?xml version="1.0" encoding="utf-8"?>
<dsp:drawing xmlns:dgm="http://schemas.openxmlformats.org/drawingml/2006/diagram" xmlns:a="http://schemas.openxmlformats.org/drawingml/2006/main" xmlns:dsp="http://schemas.microsoft.com/office/drawing/2008/diagram">
  <dsp:spTree>
    <dsp:nvGrpSpPr>
      <dsp:cNvPr id="0" name=""/>
      <dsp:cNvGrpSpPr/>
    </dsp:nvGrpSpPr>
    <dsp:grpSpPr/>
    <dsp:sp modelId="{B5C7C0B5-34FF-4055-8FCA-12B7C88A70D8}">
      <dsp:nvSpPr>
        <dsp:cNvPr id="0" name=""/>
        <dsp:cNvSpPr/>
      </dsp:nvSpPr>
      <dsp:spPr>
        <a:xfrm>
          <a:off x="0" y="0"/>
          <a:ext cx="8305800" cy="874282"/>
        </a:xfrm>
        <a:prstGeom prst="roundRect">
          <a:avLst>
            <a:gd name="adj" fmla="val 10000"/>
          </a:avLst>
        </a:prstGeom>
        <a:solidFill>
          <a:schemeClr val="accent2">
            <a:hueOff val="0"/>
            <a:satOff val="0"/>
            <a:lumOff val="0"/>
            <a:alphaOff val="0"/>
          </a:schemeClr>
        </a:solidFill>
        <a:ln w="25400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68580" tIns="68580" rIns="68580" bIns="68580" numCol="1" spcCol="1270" anchor="ctr" anchorCtr="0">
          <a:noAutofit/>
        </a:bodyPr>
        <a:lstStyle/>
        <a:p>
          <a:pPr marL="0" marR="0" lvl="0" indent="0" algn="l" defTabSz="914400" eaLnBrk="1" fontAlgn="auto" latinLnBrk="0" hangingPunct="1">
            <a:lnSpc>
              <a:spcPct val="100000"/>
            </a:lnSpc>
            <a:spcBef>
              <a:spcPct val="0"/>
            </a:spcBef>
            <a:spcAft>
              <a:spcPts val="0"/>
            </a:spcAft>
            <a:buClrTx/>
            <a:buSzTx/>
            <a:buFontTx/>
            <a:buNone/>
            <a:tabLst/>
            <a:defRPr/>
          </a:pPr>
          <a:r>
            <a:rPr lang="ru-RU" sz="1800" b="1" kern="1200" dirty="0" smtClean="0"/>
            <a:t>«Управление фабрикой», «Принципы научного управления», «Управление предприятием: основные положения», «Научная организация труда»</a:t>
          </a:r>
          <a:endParaRPr lang="ru-RU" sz="2000" b="1" kern="1200" dirty="0" smtClean="0"/>
        </a:p>
      </dsp:txBody>
      <dsp:txXfrm>
        <a:off x="1748589" y="0"/>
        <a:ext cx="6557210" cy="874282"/>
      </dsp:txXfrm>
    </dsp:sp>
    <dsp:sp modelId="{BBA9C4AD-E14A-44E6-96CE-03D49C124261}">
      <dsp:nvSpPr>
        <dsp:cNvPr id="0" name=""/>
        <dsp:cNvSpPr/>
      </dsp:nvSpPr>
      <dsp:spPr>
        <a:xfrm flipH="1">
          <a:off x="132878" y="81451"/>
          <a:ext cx="105516" cy="699432"/>
        </a:xfrm>
        <a:prstGeom prst="flowChartAlternateProcess">
          <a:avLst/>
        </a:prstGeom>
        <a:solidFill>
          <a:schemeClr val="accent2">
            <a:tint val="50000"/>
            <a:hueOff val="0"/>
            <a:satOff val="0"/>
            <a:lumOff val="0"/>
            <a:alphaOff val="0"/>
          </a:schemeClr>
        </a:solidFill>
        <a:ln w="25400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</dsp:sp>
    <dsp:sp modelId="{46E5F47C-56AD-4BF7-9D44-8FBAA9D07E28}">
      <dsp:nvSpPr>
        <dsp:cNvPr id="0" name=""/>
        <dsp:cNvSpPr/>
      </dsp:nvSpPr>
      <dsp:spPr>
        <a:xfrm>
          <a:off x="0" y="944872"/>
          <a:ext cx="8305800" cy="874290"/>
        </a:xfrm>
        <a:prstGeom prst="roundRect">
          <a:avLst>
            <a:gd name="adj" fmla="val 10000"/>
          </a:avLst>
        </a:prstGeom>
        <a:solidFill>
          <a:schemeClr val="accent2">
            <a:hueOff val="0"/>
            <a:satOff val="0"/>
            <a:lumOff val="0"/>
            <a:alphaOff val="0"/>
          </a:schemeClr>
        </a:solidFill>
        <a:ln w="25400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91440" tIns="91440" rIns="91440" bIns="91440" numCol="1" spcCol="1270" anchor="ctr" anchorCtr="0">
          <a:noAutofit/>
        </a:bodyPr>
        <a:lstStyle/>
        <a:p>
          <a:pPr marL="0" marR="0" lvl="0" indent="0" algn="l" defTabSz="914400" eaLnBrk="1" fontAlgn="auto" latinLnBrk="0" hangingPunct="1">
            <a:lnSpc>
              <a:spcPct val="100000"/>
            </a:lnSpc>
            <a:spcBef>
              <a:spcPct val="0"/>
            </a:spcBef>
            <a:spcAft>
              <a:spcPts val="0"/>
            </a:spcAft>
            <a:buClrTx/>
            <a:buSzTx/>
            <a:buFontTx/>
            <a:buNone/>
            <a:tabLst/>
            <a:defRPr/>
          </a:pPr>
          <a:r>
            <a:rPr lang="ru-RU" sz="2400" b="1" kern="1200" dirty="0" smtClean="0">
              <a:solidFill>
                <a:schemeClr val="bg1"/>
              </a:solidFill>
            </a:rPr>
            <a:t>«Моя жизнь, мой труд», «Сегодня, завтра», </a:t>
          </a:r>
        </a:p>
        <a:p>
          <a:pPr marL="0" marR="0" lvl="0" indent="0" algn="l" defTabSz="914400" eaLnBrk="1" fontAlgn="auto" latinLnBrk="0" hangingPunct="1">
            <a:lnSpc>
              <a:spcPct val="100000"/>
            </a:lnSpc>
            <a:spcBef>
              <a:spcPct val="0"/>
            </a:spcBef>
            <a:spcAft>
              <a:spcPts val="0"/>
            </a:spcAft>
            <a:buClrTx/>
            <a:buSzTx/>
            <a:buFontTx/>
            <a:buNone/>
            <a:tabLst/>
            <a:defRPr/>
          </a:pPr>
          <a:r>
            <a:rPr lang="ru-RU" sz="2400" b="1" kern="1200" dirty="0" smtClean="0">
              <a:solidFill>
                <a:schemeClr val="bg1"/>
              </a:solidFill>
            </a:rPr>
            <a:t>«Движение вперед»</a:t>
          </a:r>
          <a:endParaRPr lang="ru-RU" sz="2400" b="1" kern="1200" dirty="0">
            <a:solidFill>
              <a:schemeClr val="bg1"/>
            </a:solidFill>
          </a:endParaRPr>
        </a:p>
      </dsp:txBody>
      <dsp:txXfrm>
        <a:off x="1748589" y="944872"/>
        <a:ext cx="6557210" cy="874290"/>
      </dsp:txXfrm>
    </dsp:sp>
    <dsp:sp modelId="{A91581F2-5FF5-42F9-A108-356DFE7910C1}">
      <dsp:nvSpPr>
        <dsp:cNvPr id="0" name=""/>
        <dsp:cNvSpPr/>
      </dsp:nvSpPr>
      <dsp:spPr>
        <a:xfrm flipH="1">
          <a:off x="160038" y="1058911"/>
          <a:ext cx="105516" cy="699432"/>
        </a:xfrm>
        <a:prstGeom prst="roundRect">
          <a:avLst>
            <a:gd name="adj" fmla="val 10000"/>
          </a:avLst>
        </a:prstGeom>
        <a:solidFill>
          <a:schemeClr val="accent2">
            <a:tint val="50000"/>
            <a:hueOff val="0"/>
            <a:satOff val="0"/>
            <a:lumOff val="0"/>
            <a:alphaOff val="0"/>
          </a:schemeClr>
        </a:solidFill>
        <a:ln w="25400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</dsp:sp>
    <dsp:sp modelId="{E0099ED2-F5CE-4722-B083-7E9C9D4A80E7}">
      <dsp:nvSpPr>
        <dsp:cNvPr id="0" name=""/>
        <dsp:cNvSpPr/>
      </dsp:nvSpPr>
      <dsp:spPr>
        <a:xfrm>
          <a:off x="0" y="1954914"/>
          <a:ext cx="8305800" cy="874290"/>
        </a:xfrm>
        <a:prstGeom prst="roundRect">
          <a:avLst>
            <a:gd name="adj" fmla="val 10000"/>
          </a:avLst>
        </a:prstGeom>
        <a:solidFill>
          <a:schemeClr val="accent2">
            <a:hueOff val="0"/>
            <a:satOff val="0"/>
            <a:lumOff val="0"/>
            <a:alphaOff val="0"/>
          </a:schemeClr>
        </a:solidFill>
        <a:ln w="25400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83820" tIns="83820" rIns="83820" bIns="83820" numCol="1" spcCol="1270" anchor="ctr" anchorCtr="0">
          <a:noAutofit/>
        </a:bodyPr>
        <a:lstStyle/>
        <a:p>
          <a:pPr lvl="0" algn="l" defTabSz="9779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ru-RU" sz="2200" b="1" kern="1200" dirty="0" smtClean="0"/>
            <a:t>«Основы научного менеджмента», «Исследование усталости», «Прикладная наука о движении»</a:t>
          </a:r>
        </a:p>
      </dsp:txBody>
      <dsp:txXfrm>
        <a:off x="1748589" y="1954914"/>
        <a:ext cx="6557210" cy="874290"/>
      </dsp:txXfrm>
    </dsp:sp>
    <dsp:sp modelId="{5FCF71E3-03CA-48E0-8F78-BC129190C5DB}">
      <dsp:nvSpPr>
        <dsp:cNvPr id="0" name=""/>
        <dsp:cNvSpPr/>
      </dsp:nvSpPr>
      <dsp:spPr>
        <a:xfrm flipH="1">
          <a:off x="160038" y="2036368"/>
          <a:ext cx="105516" cy="699432"/>
        </a:xfrm>
        <a:prstGeom prst="roundRect">
          <a:avLst>
            <a:gd name="adj" fmla="val 10000"/>
          </a:avLst>
        </a:prstGeom>
        <a:solidFill>
          <a:schemeClr val="accent2">
            <a:tint val="50000"/>
            <a:hueOff val="0"/>
            <a:satOff val="0"/>
            <a:lumOff val="0"/>
            <a:alphaOff val="0"/>
          </a:schemeClr>
        </a:solidFill>
        <a:ln w="25400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</dsp:sp>
    <dsp:sp modelId="{4955CF91-027A-4747-836E-F55E160750EC}">
      <dsp:nvSpPr>
        <dsp:cNvPr id="0" name=""/>
        <dsp:cNvSpPr/>
      </dsp:nvSpPr>
      <dsp:spPr>
        <a:xfrm>
          <a:off x="0" y="2885150"/>
          <a:ext cx="8305800" cy="874290"/>
        </a:xfrm>
        <a:prstGeom prst="roundRect">
          <a:avLst>
            <a:gd name="adj" fmla="val 10000"/>
          </a:avLst>
        </a:prstGeom>
        <a:solidFill>
          <a:schemeClr val="accent2">
            <a:hueOff val="0"/>
            <a:satOff val="0"/>
            <a:lumOff val="0"/>
            <a:alphaOff val="0"/>
          </a:schemeClr>
        </a:solidFill>
        <a:ln w="25400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91440" tIns="91440" rIns="91440" bIns="91440" numCol="1" spcCol="1270" anchor="ctr" anchorCtr="0">
          <a:noAutofit/>
        </a:bodyPr>
        <a:lstStyle/>
        <a:p>
          <a:pPr lvl="0" algn="l" defTabSz="10668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ru-RU" sz="2400" b="1" kern="1200" dirty="0" smtClean="0"/>
            <a:t>«Двенадцать принципов производительности»</a:t>
          </a:r>
          <a:endParaRPr lang="ru-RU" sz="2400" b="1" kern="1200" dirty="0"/>
        </a:p>
      </dsp:txBody>
      <dsp:txXfrm>
        <a:off x="1748589" y="2885150"/>
        <a:ext cx="6557210" cy="874290"/>
      </dsp:txXfrm>
    </dsp:sp>
    <dsp:sp modelId="{05E83FB3-4D0E-434C-9A4B-9158F1DE97B7}">
      <dsp:nvSpPr>
        <dsp:cNvPr id="0" name=""/>
        <dsp:cNvSpPr/>
      </dsp:nvSpPr>
      <dsp:spPr>
        <a:xfrm flipH="1">
          <a:off x="160038" y="3013832"/>
          <a:ext cx="105516" cy="699432"/>
        </a:xfrm>
        <a:prstGeom prst="roundRect">
          <a:avLst>
            <a:gd name="adj" fmla="val 10000"/>
          </a:avLst>
        </a:prstGeom>
        <a:solidFill>
          <a:schemeClr val="accent2">
            <a:tint val="50000"/>
            <a:hueOff val="0"/>
            <a:satOff val="0"/>
            <a:lumOff val="0"/>
            <a:alphaOff val="0"/>
          </a:schemeClr>
        </a:solidFill>
        <a:ln w="25400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</dsp:sp>
    <dsp:sp modelId="{A1F92CAA-B1BF-4B47-B1B9-50433592E06C}">
      <dsp:nvSpPr>
        <dsp:cNvPr id="0" name=""/>
        <dsp:cNvSpPr/>
      </dsp:nvSpPr>
      <dsp:spPr>
        <a:xfrm>
          <a:off x="0" y="3850109"/>
          <a:ext cx="8305800" cy="874290"/>
        </a:xfrm>
        <a:prstGeom prst="roundRect">
          <a:avLst>
            <a:gd name="adj" fmla="val 10000"/>
          </a:avLst>
        </a:prstGeom>
        <a:solidFill>
          <a:schemeClr val="accent2">
            <a:hueOff val="0"/>
            <a:satOff val="0"/>
            <a:lumOff val="0"/>
            <a:alphaOff val="0"/>
          </a:schemeClr>
        </a:solidFill>
        <a:ln w="25400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91440" tIns="91440" rIns="91440" bIns="91440" numCol="1" spcCol="1270" anchor="ctr" anchorCtr="0">
          <a:noAutofit/>
        </a:bodyPr>
        <a:lstStyle/>
        <a:p>
          <a:pPr lvl="0" algn="l" defTabSz="10668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ru-RU" sz="2400" b="1" kern="1200" dirty="0" smtClean="0"/>
            <a:t>«Психология управления».</a:t>
          </a:r>
        </a:p>
        <a:p>
          <a:pPr lvl="0" algn="l" defTabSz="10668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ru-RU" sz="2400" b="1" kern="1200" dirty="0" smtClean="0"/>
            <a:t> «Деловая теория»</a:t>
          </a:r>
          <a:endParaRPr lang="ru-RU" sz="2400" b="1" kern="1200" dirty="0"/>
        </a:p>
      </dsp:txBody>
      <dsp:txXfrm>
        <a:off x="1748589" y="3850109"/>
        <a:ext cx="6557210" cy="874290"/>
      </dsp:txXfrm>
    </dsp:sp>
    <dsp:sp modelId="{C477A31D-27A8-430A-AA40-1603E82786E1}">
      <dsp:nvSpPr>
        <dsp:cNvPr id="0" name=""/>
        <dsp:cNvSpPr/>
      </dsp:nvSpPr>
      <dsp:spPr>
        <a:xfrm>
          <a:off x="211235" y="3991296"/>
          <a:ext cx="105516" cy="585439"/>
        </a:xfrm>
        <a:prstGeom prst="roundRect">
          <a:avLst>
            <a:gd name="adj" fmla="val 10000"/>
          </a:avLst>
        </a:prstGeom>
        <a:solidFill>
          <a:schemeClr val="accent2">
            <a:tint val="50000"/>
            <a:hueOff val="0"/>
            <a:satOff val="0"/>
            <a:lumOff val="0"/>
            <a:alphaOff val="0"/>
          </a:schemeClr>
        </a:solidFill>
        <a:ln w="25400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</dsp:sp>
  </dsp:spTree>
</dsp:drawing>
</file>

<file path=ppt/diagrams/drawing2.xml><?xml version="1.0" encoding="utf-8"?>
<dsp:drawing xmlns:dgm="http://schemas.openxmlformats.org/drawingml/2006/diagram" xmlns:a="http://schemas.openxmlformats.org/drawingml/2006/main" xmlns:dsp="http://schemas.microsoft.com/office/drawing/2008/diagram">
  <dsp:spTree>
    <dsp:nvGrpSpPr>
      <dsp:cNvPr id="0" name=""/>
      <dsp:cNvGrpSpPr/>
    </dsp:nvGrpSpPr>
    <dsp:grpSpPr/>
    <dsp:sp modelId="{B5C7C0B5-34FF-4055-8FCA-12B7C88A70D8}">
      <dsp:nvSpPr>
        <dsp:cNvPr id="0" name=""/>
        <dsp:cNvSpPr/>
      </dsp:nvSpPr>
      <dsp:spPr>
        <a:xfrm>
          <a:off x="0" y="0"/>
          <a:ext cx="8534400" cy="832126"/>
        </a:xfrm>
        <a:prstGeom prst="roundRect">
          <a:avLst>
            <a:gd name="adj" fmla="val 10000"/>
          </a:avLst>
        </a:prstGeom>
        <a:solidFill>
          <a:schemeClr val="accent2">
            <a:hueOff val="0"/>
            <a:satOff val="0"/>
            <a:lumOff val="0"/>
            <a:alphaOff val="0"/>
          </a:schemeClr>
        </a:solidFill>
        <a:ln w="25400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76200" tIns="76200" rIns="76200" bIns="76200" numCol="1" spcCol="1270" anchor="ctr" anchorCtr="0">
          <a:noAutofit/>
        </a:bodyPr>
        <a:lstStyle/>
        <a:p>
          <a:pPr marL="0" marR="0" lvl="0" indent="0" algn="l" defTabSz="914400" eaLnBrk="1" fontAlgn="auto" latinLnBrk="0" hangingPunct="1">
            <a:lnSpc>
              <a:spcPct val="100000"/>
            </a:lnSpc>
            <a:spcBef>
              <a:spcPct val="0"/>
            </a:spcBef>
            <a:spcAft>
              <a:spcPts val="0"/>
            </a:spcAft>
            <a:buClrTx/>
            <a:buSzTx/>
            <a:buFontTx/>
            <a:buNone/>
            <a:tabLst/>
            <a:defRPr/>
          </a:pPr>
          <a:r>
            <a:rPr lang="ru-RU" sz="2000" b="1" kern="1200" dirty="0" smtClean="0"/>
            <a:t>«Общее и промышленное управление», «Научная организация труда», «Позитивное управление», «Учение об управлении»</a:t>
          </a:r>
        </a:p>
      </dsp:txBody>
      <dsp:txXfrm>
        <a:off x="1790093" y="0"/>
        <a:ext cx="6744306" cy="832126"/>
      </dsp:txXfrm>
    </dsp:sp>
    <dsp:sp modelId="{BBA9C4AD-E14A-44E6-96CE-03D49C124261}">
      <dsp:nvSpPr>
        <dsp:cNvPr id="0" name=""/>
        <dsp:cNvSpPr/>
      </dsp:nvSpPr>
      <dsp:spPr>
        <a:xfrm flipH="1">
          <a:off x="129913" y="77524"/>
          <a:ext cx="108421" cy="665708"/>
        </a:xfrm>
        <a:prstGeom prst="flowChartAlternateProcess">
          <a:avLst/>
        </a:prstGeom>
        <a:solidFill>
          <a:schemeClr val="accent2">
            <a:tint val="50000"/>
            <a:hueOff val="0"/>
            <a:satOff val="0"/>
            <a:lumOff val="0"/>
            <a:alphaOff val="0"/>
          </a:schemeClr>
        </a:solidFill>
        <a:ln w="25400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</dsp:sp>
    <dsp:sp modelId="{46E5F47C-56AD-4BF7-9D44-8FBAA9D07E28}">
      <dsp:nvSpPr>
        <dsp:cNvPr id="0" name=""/>
        <dsp:cNvSpPr/>
      </dsp:nvSpPr>
      <dsp:spPr>
        <a:xfrm>
          <a:off x="0" y="899313"/>
          <a:ext cx="8534400" cy="832135"/>
        </a:xfrm>
        <a:prstGeom prst="roundRect">
          <a:avLst>
            <a:gd name="adj" fmla="val 10000"/>
          </a:avLst>
        </a:prstGeom>
        <a:solidFill>
          <a:schemeClr val="accent2">
            <a:hueOff val="0"/>
            <a:satOff val="0"/>
            <a:lumOff val="0"/>
            <a:alphaOff val="0"/>
          </a:schemeClr>
        </a:solidFill>
        <a:ln w="25400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76200" tIns="76200" rIns="76200" bIns="76200" numCol="1" spcCol="1270" anchor="ctr" anchorCtr="0">
          <a:noAutofit/>
        </a:bodyPr>
        <a:lstStyle/>
        <a:p>
          <a:pPr marL="0" marR="0" lvl="0" indent="0" algn="l" defTabSz="914400" eaLnBrk="1" fontAlgn="auto" latinLnBrk="0" hangingPunct="1">
            <a:lnSpc>
              <a:spcPct val="100000"/>
            </a:lnSpc>
            <a:spcBef>
              <a:spcPct val="0"/>
            </a:spcBef>
            <a:spcAft>
              <a:spcPts val="0"/>
            </a:spcAft>
            <a:buClrTx/>
            <a:buSzTx/>
            <a:buFontTx/>
            <a:buNone/>
            <a:tabLst/>
            <a:defRPr/>
          </a:pPr>
          <a:r>
            <a:rPr lang="ru-RU" sz="2000" b="1" kern="1200" dirty="0" smtClean="0"/>
            <a:t>«Элементы администрации», «Заметки о теории организации», «Наука, ценности и общественная администрация» </a:t>
          </a:r>
          <a:endParaRPr lang="ru-RU" sz="2000" b="1" kern="1200" dirty="0">
            <a:solidFill>
              <a:schemeClr val="bg1"/>
            </a:solidFill>
          </a:endParaRPr>
        </a:p>
      </dsp:txBody>
      <dsp:txXfrm>
        <a:off x="1790093" y="899313"/>
        <a:ext cx="6744306" cy="832135"/>
      </dsp:txXfrm>
    </dsp:sp>
    <dsp:sp modelId="{A91581F2-5FF5-42F9-A108-356DFE7910C1}">
      <dsp:nvSpPr>
        <dsp:cNvPr id="0" name=""/>
        <dsp:cNvSpPr/>
      </dsp:nvSpPr>
      <dsp:spPr>
        <a:xfrm flipH="1">
          <a:off x="157821" y="1007853"/>
          <a:ext cx="108421" cy="665708"/>
        </a:xfrm>
        <a:prstGeom prst="roundRect">
          <a:avLst>
            <a:gd name="adj" fmla="val 10000"/>
          </a:avLst>
        </a:prstGeom>
        <a:solidFill>
          <a:schemeClr val="accent2">
            <a:tint val="50000"/>
            <a:hueOff val="0"/>
            <a:satOff val="0"/>
            <a:lumOff val="0"/>
            <a:alphaOff val="0"/>
          </a:schemeClr>
        </a:solidFill>
        <a:ln w="25400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</dsp:sp>
    <dsp:sp modelId="{E0099ED2-F5CE-4722-B083-7E9C9D4A80E7}">
      <dsp:nvSpPr>
        <dsp:cNvPr id="0" name=""/>
        <dsp:cNvSpPr/>
      </dsp:nvSpPr>
      <dsp:spPr>
        <a:xfrm>
          <a:off x="0" y="1860654"/>
          <a:ext cx="8534400" cy="832135"/>
        </a:xfrm>
        <a:prstGeom prst="roundRect">
          <a:avLst>
            <a:gd name="adj" fmla="val 10000"/>
          </a:avLst>
        </a:prstGeom>
        <a:solidFill>
          <a:schemeClr val="accent2">
            <a:hueOff val="0"/>
            <a:satOff val="0"/>
            <a:lumOff val="0"/>
            <a:alphaOff val="0"/>
          </a:schemeClr>
        </a:solidFill>
        <a:ln w="25400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76200" tIns="76200" rIns="76200" bIns="76200" numCol="1" spcCol="1270" anchor="ctr" anchorCtr="0">
          <a:noAutofit/>
        </a:bodyPr>
        <a:lstStyle/>
        <a:p>
          <a:pPr lvl="0" algn="l" defTabSz="8890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ru-RU" sz="2000" b="1" kern="1200" dirty="0" smtClean="0"/>
            <a:t>«Административные размышления о второй мировой войне», «Организация как техническая проблема», «Функции администрации в аспекте работ Анри </a:t>
          </a:r>
          <a:r>
            <a:rPr lang="ru-RU" sz="2000" b="1" kern="1200" dirty="0" err="1" smtClean="0"/>
            <a:t>Файоля</a:t>
          </a:r>
          <a:r>
            <a:rPr lang="ru-RU" sz="2000" b="1" kern="1200" dirty="0" smtClean="0"/>
            <a:t>»</a:t>
          </a:r>
        </a:p>
      </dsp:txBody>
      <dsp:txXfrm>
        <a:off x="1790093" y="1860654"/>
        <a:ext cx="6744306" cy="832135"/>
      </dsp:txXfrm>
    </dsp:sp>
    <dsp:sp modelId="{5FCF71E3-03CA-48E0-8F78-BC129190C5DB}">
      <dsp:nvSpPr>
        <dsp:cNvPr id="0" name=""/>
        <dsp:cNvSpPr/>
      </dsp:nvSpPr>
      <dsp:spPr>
        <a:xfrm flipH="1">
          <a:off x="157821" y="1938181"/>
          <a:ext cx="108421" cy="665708"/>
        </a:xfrm>
        <a:prstGeom prst="roundRect">
          <a:avLst>
            <a:gd name="adj" fmla="val 10000"/>
          </a:avLst>
        </a:prstGeom>
        <a:solidFill>
          <a:schemeClr val="accent2">
            <a:tint val="50000"/>
            <a:hueOff val="0"/>
            <a:satOff val="0"/>
            <a:lumOff val="0"/>
            <a:alphaOff val="0"/>
          </a:schemeClr>
        </a:solidFill>
        <a:ln w="25400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</dsp:sp>
    <dsp:sp modelId="{9E74D5C5-C2AC-4501-9F27-4A56D5AD0609}">
      <dsp:nvSpPr>
        <dsp:cNvPr id="0" name=""/>
        <dsp:cNvSpPr/>
      </dsp:nvSpPr>
      <dsp:spPr>
        <a:xfrm>
          <a:off x="0" y="2746038"/>
          <a:ext cx="8534400" cy="832135"/>
        </a:xfrm>
        <a:prstGeom prst="roundRect">
          <a:avLst>
            <a:gd name="adj" fmla="val 10000"/>
          </a:avLst>
        </a:prstGeom>
        <a:solidFill>
          <a:schemeClr val="accent2">
            <a:hueOff val="0"/>
            <a:satOff val="0"/>
            <a:lumOff val="0"/>
            <a:alphaOff val="0"/>
          </a:schemeClr>
        </a:solidFill>
        <a:ln w="25400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68580" tIns="68580" rIns="68580" bIns="68580" numCol="1" spcCol="1270" anchor="ctr" anchorCtr="0">
          <a:noAutofit/>
        </a:bodyPr>
        <a:lstStyle/>
        <a:p>
          <a:pPr marL="0" marR="0" lvl="0" indent="0" algn="l" defTabSz="914400" eaLnBrk="1" fontAlgn="auto" latinLnBrk="0" hangingPunct="1">
            <a:lnSpc>
              <a:spcPct val="100000"/>
            </a:lnSpc>
            <a:spcBef>
              <a:spcPct val="0"/>
            </a:spcBef>
            <a:spcAft>
              <a:spcPts val="0"/>
            </a:spcAft>
            <a:buClrTx/>
            <a:buSzTx/>
            <a:buFontTx/>
            <a:buNone/>
            <a:tabLst/>
            <a:defRPr/>
          </a:pPr>
          <a:r>
            <a:rPr lang="ru-RU" sz="1800" b="1" kern="1200" dirty="0" smtClean="0"/>
            <a:t>Ряд  статей с обоснованием  универсальности принципов  организации на всех уровнях управления в крупной корпорации</a:t>
          </a:r>
        </a:p>
        <a:p>
          <a:pPr lvl="0" algn="l" defTabSz="14224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ru-RU" kern="1200" dirty="0"/>
        </a:p>
      </dsp:txBody>
      <dsp:txXfrm>
        <a:off x="1790093" y="2746038"/>
        <a:ext cx="6744306" cy="832135"/>
      </dsp:txXfrm>
    </dsp:sp>
    <dsp:sp modelId="{18BDBDC7-06D8-4B59-A58D-B4025E177D83}">
      <dsp:nvSpPr>
        <dsp:cNvPr id="0" name=""/>
        <dsp:cNvSpPr/>
      </dsp:nvSpPr>
      <dsp:spPr>
        <a:xfrm flipH="1">
          <a:off x="90356" y="2846323"/>
          <a:ext cx="129125" cy="611859"/>
        </a:xfrm>
        <a:prstGeom prst="roundRect">
          <a:avLst>
            <a:gd name="adj" fmla="val 10000"/>
          </a:avLst>
        </a:prstGeom>
        <a:solidFill>
          <a:schemeClr val="accent2">
            <a:tint val="50000"/>
            <a:hueOff val="0"/>
            <a:satOff val="0"/>
            <a:lumOff val="0"/>
            <a:alphaOff val="0"/>
          </a:schemeClr>
        </a:solidFill>
        <a:ln w="25400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</dsp:sp>
    <dsp:sp modelId="{4B86D1BC-5DEF-47DC-92DE-2A9E0320BC38}">
      <dsp:nvSpPr>
        <dsp:cNvPr id="0" name=""/>
        <dsp:cNvSpPr/>
      </dsp:nvSpPr>
      <dsp:spPr>
        <a:xfrm>
          <a:off x="0" y="3661386"/>
          <a:ext cx="8534400" cy="832135"/>
        </a:xfrm>
        <a:prstGeom prst="roundRect">
          <a:avLst>
            <a:gd name="adj" fmla="val 10000"/>
          </a:avLst>
        </a:prstGeom>
        <a:solidFill>
          <a:schemeClr val="accent2">
            <a:hueOff val="0"/>
            <a:satOff val="0"/>
            <a:lumOff val="0"/>
            <a:alphaOff val="0"/>
          </a:schemeClr>
        </a:solidFill>
        <a:ln w="25400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68580" tIns="68580" rIns="68580" bIns="68580" numCol="1" spcCol="1270" anchor="ctr" anchorCtr="0">
          <a:noAutofit/>
        </a:bodyPr>
        <a:lstStyle/>
        <a:p>
          <a:pPr marL="0" marR="0" lvl="0" indent="0" algn="l" defTabSz="914400" eaLnBrk="1" fontAlgn="auto" latinLnBrk="0" hangingPunct="1">
            <a:lnSpc>
              <a:spcPct val="100000"/>
            </a:lnSpc>
            <a:spcBef>
              <a:spcPct val="0"/>
            </a:spcBef>
            <a:spcAft>
              <a:spcPts val="0"/>
            </a:spcAft>
            <a:buClrTx/>
            <a:buSzTx/>
            <a:buFontTx/>
            <a:buNone/>
            <a:tabLst/>
            <a:defRPr/>
          </a:pPr>
          <a:endParaRPr lang="ru-RU" sz="1800" b="1" kern="1200" dirty="0" smtClean="0"/>
        </a:p>
        <a:p>
          <a:pPr marL="0" marR="0" lvl="0" indent="0" algn="l" defTabSz="914400" eaLnBrk="1" fontAlgn="auto" latinLnBrk="0" hangingPunct="1">
            <a:lnSpc>
              <a:spcPct val="100000"/>
            </a:lnSpc>
            <a:spcBef>
              <a:spcPct val="0"/>
            </a:spcBef>
            <a:spcAft>
              <a:spcPts val="0"/>
            </a:spcAft>
            <a:buClrTx/>
            <a:buSzTx/>
            <a:buFontTx/>
            <a:buNone/>
            <a:tabLst/>
            <a:defRPr/>
          </a:pPr>
          <a:r>
            <a:rPr lang="ru-RU" sz="1800" b="1" kern="1200" dirty="0" smtClean="0"/>
            <a:t>Ряд  статей с обоснованием разделения функций управления по уровням управления как основу для принципа делегирования ответственности</a:t>
          </a:r>
        </a:p>
        <a:p>
          <a:pPr lvl="0" algn="l" defTabSz="8890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ru-RU" sz="2000" b="1" kern="1200" dirty="0" smtClean="0"/>
        </a:p>
      </dsp:txBody>
      <dsp:txXfrm>
        <a:off x="1790093" y="3661386"/>
        <a:ext cx="6744306" cy="832135"/>
      </dsp:txXfrm>
    </dsp:sp>
    <dsp:sp modelId="{67295192-C07A-4CAB-B41D-73008FC07040}">
      <dsp:nvSpPr>
        <dsp:cNvPr id="0" name=""/>
        <dsp:cNvSpPr/>
      </dsp:nvSpPr>
      <dsp:spPr>
        <a:xfrm flipH="1">
          <a:off x="166560" y="3764491"/>
          <a:ext cx="136209" cy="665708"/>
        </a:xfrm>
        <a:prstGeom prst="roundRect">
          <a:avLst>
            <a:gd name="adj" fmla="val 10000"/>
          </a:avLst>
        </a:prstGeom>
        <a:solidFill>
          <a:schemeClr val="accent2">
            <a:tint val="50000"/>
            <a:hueOff val="0"/>
            <a:satOff val="0"/>
            <a:lumOff val="0"/>
            <a:alphaOff val="0"/>
          </a:schemeClr>
        </a:solidFill>
        <a:ln w="25400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</dsp:sp>
    <dsp:sp modelId="{4955CF91-027A-4747-836E-F55E160750EC}">
      <dsp:nvSpPr>
        <dsp:cNvPr id="0" name=""/>
        <dsp:cNvSpPr/>
      </dsp:nvSpPr>
      <dsp:spPr>
        <a:xfrm>
          <a:off x="0" y="4496750"/>
          <a:ext cx="8534400" cy="832135"/>
        </a:xfrm>
        <a:prstGeom prst="roundRect">
          <a:avLst>
            <a:gd name="adj" fmla="val 10000"/>
          </a:avLst>
        </a:prstGeom>
        <a:solidFill>
          <a:schemeClr val="accent2">
            <a:hueOff val="0"/>
            <a:satOff val="0"/>
            <a:lumOff val="0"/>
            <a:alphaOff val="0"/>
          </a:schemeClr>
        </a:solidFill>
        <a:ln w="25400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76200" tIns="76200" rIns="76200" bIns="76200" numCol="1" spcCol="1270" anchor="ctr" anchorCtr="0">
          <a:noAutofit/>
        </a:bodyPr>
        <a:lstStyle/>
        <a:p>
          <a:pPr lvl="0" algn="l" defTabSz="8890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ru-RU" sz="2000" b="1" kern="1200" dirty="0" smtClean="0"/>
            <a:t>Ряд статей и руководство работами по разработке и применению принципов управления в крупной корпорации</a:t>
          </a:r>
          <a:endParaRPr lang="ru-RU" sz="2000" b="1" kern="1200" dirty="0"/>
        </a:p>
      </dsp:txBody>
      <dsp:txXfrm>
        <a:off x="1790093" y="4496750"/>
        <a:ext cx="6744306" cy="832135"/>
      </dsp:txXfrm>
    </dsp:sp>
    <dsp:sp modelId="{05E83FB3-4D0E-434C-9A4B-9158F1DE97B7}">
      <dsp:nvSpPr>
        <dsp:cNvPr id="0" name=""/>
        <dsp:cNvSpPr/>
      </dsp:nvSpPr>
      <dsp:spPr>
        <a:xfrm flipH="1">
          <a:off x="154305" y="4572951"/>
          <a:ext cx="108421" cy="705897"/>
        </a:xfrm>
        <a:prstGeom prst="roundRect">
          <a:avLst>
            <a:gd name="adj" fmla="val 10000"/>
          </a:avLst>
        </a:prstGeom>
        <a:solidFill>
          <a:schemeClr val="accent2">
            <a:tint val="50000"/>
            <a:hueOff val="0"/>
            <a:satOff val="0"/>
            <a:lumOff val="0"/>
            <a:alphaOff val="0"/>
          </a:schemeClr>
        </a:solidFill>
        <a:ln w="25400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</dsp:sp>
  </dsp:spTree>
</dsp:drawing>
</file>

<file path=ppt/diagrams/drawing3.xml><?xml version="1.0" encoding="utf-8"?>
<dsp:drawing xmlns:dgm="http://schemas.openxmlformats.org/drawingml/2006/diagram" xmlns:a="http://schemas.openxmlformats.org/drawingml/2006/main" xmlns:dsp="http://schemas.microsoft.com/office/drawing/2008/diagram">
  <dsp:spTree>
    <dsp:nvGrpSpPr>
      <dsp:cNvPr id="0" name=""/>
      <dsp:cNvGrpSpPr/>
    </dsp:nvGrpSpPr>
    <dsp:grpSpPr/>
    <dsp:sp modelId="{B5C7C0B5-34FF-4055-8FCA-12B7C88A70D8}">
      <dsp:nvSpPr>
        <dsp:cNvPr id="0" name=""/>
        <dsp:cNvSpPr/>
      </dsp:nvSpPr>
      <dsp:spPr>
        <a:xfrm>
          <a:off x="0" y="0"/>
          <a:ext cx="8534400" cy="832126"/>
        </a:xfrm>
        <a:prstGeom prst="roundRect">
          <a:avLst>
            <a:gd name="adj" fmla="val 10000"/>
          </a:avLst>
        </a:prstGeom>
        <a:solidFill>
          <a:schemeClr val="accent2">
            <a:hueOff val="0"/>
            <a:satOff val="0"/>
            <a:lumOff val="0"/>
            <a:alphaOff val="0"/>
          </a:schemeClr>
        </a:solidFill>
        <a:ln w="25400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76200" tIns="76200" rIns="76200" bIns="76200" numCol="1" spcCol="1270" anchor="ctr" anchorCtr="0">
          <a:noAutofit/>
        </a:bodyPr>
        <a:lstStyle/>
        <a:p>
          <a:pPr marL="0" marR="0" lvl="0" indent="0" algn="l" defTabSz="914400" eaLnBrk="1" fontAlgn="auto" latinLnBrk="0" hangingPunct="1">
            <a:lnSpc>
              <a:spcPct val="100000"/>
            </a:lnSpc>
            <a:spcBef>
              <a:spcPct val="0"/>
            </a:spcBef>
            <a:spcAft>
              <a:spcPts val="0"/>
            </a:spcAft>
            <a:buClrTx/>
            <a:buSzTx/>
            <a:buFontTx/>
            <a:buNone/>
            <a:tabLst/>
            <a:defRPr/>
          </a:pPr>
          <a:r>
            <a:rPr lang="ru-RU" sz="2000" b="1" kern="1200" dirty="0" smtClean="0"/>
            <a:t>«</a:t>
          </a:r>
          <a:r>
            <a:rPr lang="ru-RU" sz="2000" b="1" kern="1200" dirty="0" smtClean="0"/>
            <a:t>О разделении труда и </a:t>
          </a:r>
          <a:r>
            <a:rPr lang="ru-RU" sz="2000" b="1" kern="1200" dirty="0" smtClean="0"/>
            <a:t>промышленное управление</a:t>
          </a:r>
          <a:r>
            <a:rPr lang="ru-RU" sz="2000" b="1" kern="1200" dirty="0" smtClean="0"/>
            <a:t>»,</a:t>
          </a:r>
          <a:endParaRPr lang="ru-RU" sz="2000" b="1" kern="1200" dirty="0" smtClean="0"/>
        </a:p>
      </dsp:txBody>
      <dsp:txXfrm>
        <a:off x="1790093" y="0"/>
        <a:ext cx="6744306" cy="832126"/>
      </dsp:txXfrm>
    </dsp:sp>
    <dsp:sp modelId="{BBA9C4AD-E14A-44E6-96CE-03D49C124261}">
      <dsp:nvSpPr>
        <dsp:cNvPr id="0" name=""/>
        <dsp:cNvSpPr/>
      </dsp:nvSpPr>
      <dsp:spPr>
        <a:xfrm flipH="1">
          <a:off x="129913" y="77524"/>
          <a:ext cx="108421" cy="665708"/>
        </a:xfrm>
        <a:prstGeom prst="flowChartAlternateProcess">
          <a:avLst/>
        </a:prstGeom>
        <a:solidFill>
          <a:schemeClr val="accent2">
            <a:tint val="50000"/>
            <a:hueOff val="0"/>
            <a:satOff val="0"/>
            <a:lumOff val="0"/>
            <a:alphaOff val="0"/>
          </a:schemeClr>
        </a:solidFill>
        <a:ln w="25400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</dsp:sp>
    <dsp:sp modelId="{46E5F47C-56AD-4BF7-9D44-8FBAA9D07E28}">
      <dsp:nvSpPr>
        <dsp:cNvPr id="0" name=""/>
        <dsp:cNvSpPr/>
      </dsp:nvSpPr>
      <dsp:spPr>
        <a:xfrm>
          <a:off x="0" y="899313"/>
          <a:ext cx="8534400" cy="832135"/>
        </a:xfrm>
        <a:prstGeom prst="roundRect">
          <a:avLst>
            <a:gd name="adj" fmla="val 10000"/>
          </a:avLst>
        </a:prstGeom>
        <a:solidFill>
          <a:schemeClr val="accent2">
            <a:hueOff val="0"/>
            <a:satOff val="0"/>
            <a:lumOff val="0"/>
            <a:alphaOff val="0"/>
          </a:schemeClr>
        </a:solidFill>
        <a:ln w="25400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76200" tIns="76200" rIns="76200" bIns="76200" numCol="1" spcCol="1270" anchor="ctr" anchorCtr="0">
          <a:noAutofit/>
        </a:bodyPr>
        <a:lstStyle/>
        <a:p>
          <a:pPr marL="0" marR="0" lvl="0" indent="0" algn="l" defTabSz="914400" eaLnBrk="1" fontAlgn="auto" latinLnBrk="0" hangingPunct="1">
            <a:lnSpc>
              <a:spcPct val="100000"/>
            </a:lnSpc>
            <a:spcBef>
              <a:spcPct val="0"/>
            </a:spcBef>
            <a:spcAft>
              <a:spcPts val="0"/>
            </a:spcAft>
            <a:buClrTx/>
            <a:buSzTx/>
            <a:buFontTx/>
            <a:buNone/>
            <a:tabLst/>
            <a:defRPr/>
          </a:pPr>
          <a:r>
            <a:rPr lang="ru-RU" sz="2000" b="1" kern="1200" dirty="0" smtClean="0"/>
            <a:t>«Элементы администрации», «Заметки о теории организации», «Наука, ценности и общественная администрация» </a:t>
          </a:r>
          <a:endParaRPr lang="ru-RU" sz="2000" b="1" kern="1200" dirty="0">
            <a:solidFill>
              <a:schemeClr val="bg1"/>
            </a:solidFill>
          </a:endParaRPr>
        </a:p>
      </dsp:txBody>
      <dsp:txXfrm>
        <a:off x="1790093" y="899313"/>
        <a:ext cx="6744306" cy="832135"/>
      </dsp:txXfrm>
    </dsp:sp>
    <dsp:sp modelId="{A91581F2-5FF5-42F9-A108-356DFE7910C1}">
      <dsp:nvSpPr>
        <dsp:cNvPr id="0" name=""/>
        <dsp:cNvSpPr/>
      </dsp:nvSpPr>
      <dsp:spPr>
        <a:xfrm flipH="1">
          <a:off x="109337" y="990598"/>
          <a:ext cx="119259" cy="665708"/>
        </a:xfrm>
        <a:prstGeom prst="roundRect">
          <a:avLst>
            <a:gd name="adj" fmla="val 10000"/>
          </a:avLst>
        </a:prstGeom>
        <a:solidFill>
          <a:schemeClr val="accent2">
            <a:tint val="50000"/>
            <a:hueOff val="0"/>
            <a:satOff val="0"/>
            <a:lumOff val="0"/>
            <a:alphaOff val="0"/>
          </a:schemeClr>
        </a:solidFill>
        <a:ln w="25400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</dsp:sp>
    <dsp:sp modelId="{E0099ED2-F5CE-4722-B083-7E9C9D4A80E7}">
      <dsp:nvSpPr>
        <dsp:cNvPr id="0" name=""/>
        <dsp:cNvSpPr/>
      </dsp:nvSpPr>
      <dsp:spPr>
        <a:xfrm>
          <a:off x="0" y="1860654"/>
          <a:ext cx="8534400" cy="832135"/>
        </a:xfrm>
        <a:prstGeom prst="roundRect">
          <a:avLst>
            <a:gd name="adj" fmla="val 10000"/>
          </a:avLst>
        </a:prstGeom>
        <a:solidFill>
          <a:schemeClr val="accent2">
            <a:hueOff val="0"/>
            <a:satOff val="0"/>
            <a:lumOff val="0"/>
            <a:alphaOff val="0"/>
          </a:schemeClr>
        </a:solidFill>
        <a:ln w="25400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76200" tIns="76200" rIns="76200" bIns="76200" numCol="1" spcCol="1270" anchor="ctr" anchorCtr="0">
          <a:noAutofit/>
        </a:bodyPr>
        <a:lstStyle/>
        <a:p>
          <a:pPr lvl="0" algn="l" defTabSz="8890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ru-RU" sz="2000" b="1" kern="1200" dirty="0" smtClean="0"/>
            <a:t>Работы о потребительском поведении как объекте модели управления</a:t>
          </a:r>
          <a:endParaRPr lang="ru-RU" sz="2000" b="1" kern="1200" dirty="0" smtClean="0"/>
        </a:p>
      </dsp:txBody>
      <dsp:txXfrm>
        <a:off x="1790093" y="1860654"/>
        <a:ext cx="6744306" cy="832135"/>
      </dsp:txXfrm>
    </dsp:sp>
    <dsp:sp modelId="{5FCF71E3-03CA-48E0-8F78-BC129190C5DB}">
      <dsp:nvSpPr>
        <dsp:cNvPr id="0" name=""/>
        <dsp:cNvSpPr/>
      </dsp:nvSpPr>
      <dsp:spPr>
        <a:xfrm flipH="1">
          <a:off x="157821" y="1938181"/>
          <a:ext cx="108421" cy="665708"/>
        </a:xfrm>
        <a:prstGeom prst="roundRect">
          <a:avLst>
            <a:gd name="adj" fmla="val 10000"/>
          </a:avLst>
        </a:prstGeom>
        <a:solidFill>
          <a:schemeClr val="accent2">
            <a:tint val="50000"/>
            <a:hueOff val="0"/>
            <a:satOff val="0"/>
            <a:lumOff val="0"/>
            <a:alphaOff val="0"/>
          </a:schemeClr>
        </a:solidFill>
        <a:ln w="25400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</dsp:sp>
    <dsp:sp modelId="{9E74D5C5-C2AC-4501-9F27-4A56D5AD0609}">
      <dsp:nvSpPr>
        <dsp:cNvPr id="0" name=""/>
        <dsp:cNvSpPr/>
      </dsp:nvSpPr>
      <dsp:spPr>
        <a:xfrm>
          <a:off x="0" y="2746038"/>
          <a:ext cx="8534400" cy="832135"/>
        </a:xfrm>
        <a:prstGeom prst="roundRect">
          <a:avLst>
            <a:gd name="adj" fmla="val 10000"/>
          </a:avLst>
        </a:prstGeom>
        <a:solidFill>
          <a:schemeClr val="accent2">
            <a:hueOff val="0"/>
            <a:satOff val="0"/>
            <a:lumOff val="0"/>
            <a:alphaOff val="0"/>
          </a:schemeClr>
        </a:solidFill>
        <a:ln w="25400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68580" tIns="68580" rIns="68580" bIns="68580" numCol="1" spcCol="1270" anchor="ctr" anchorCtr="0">
          <a:noAutofit/>
        </a:bodyPr>
        <a:lstStyle/>
        <a:p>
          <a:pPr marL="0" marR="0" lvl="0" indent="0" algn="l" defTabSz="914400" eaLnBrk="1" fontAlgn="auto" latinLnBrk="0" hangingPunct="1">
            <a:lnSpc>
              <a:spcPct val="100000"/>
            </a:lnSpc>
            <a:spcBef>
              <a:spcPct val="0"/>
            </a:spcBef>
            <a:spcAft>
              <a:spcPts val="0"/>
            </a:spcAft>
            <a:buClrTx/>
            <a:buSzTx/>
            <a:buFontTx/>
            <a:buNone/>
            <a:tabLst/>
            <a:defRPr/>
          </a:pPr>
          <a:r>
            <a:rPr lang="ru-RU" sz="1800" b="1" kern="1200" dirty="0" smtClean="0"/>
            <a:t>Ряд  статей с обоснованием  универсальности принципов  организации </a:t>
          </a:r>
          <a:r>
            <a:rPr lang="ru-RU" sz="1800" b="1" kern="1200" dirty="0" smtClean="0"/>
            <a:t>на всех уровнях цивилизации</a:t>
          </a:r>
          <a:endParaRPr lang="ru-RU" sz="1800" b="1" kern="1200" dirty="0" smtClean="0"/>
        </a:p>
        <a:p>
          <a:pPr lvl="0" algn="l" defTabSz="14224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ru-RU" kern="1200" dirty="0"/>
        </a:p>
      </dsp:txBody>
      <dsp:txXfrm>
        <a:off x="1790093" y="2746038"/>
        <a:ext cx="6744306" cy="832135"/>
      </dsp:txXfrm>
    </dsp:sp>
    <dsp:sp modelId="{18BDBDC7-06D8-4B59-A58D-B4025E177D83}">
      <dsp:nvSpPr>
        <dsp:cNvPr id="0" name=""/>
        <dsp:cNvSpPr/>
      </dsp:nvSpPr>
      <dsp:spPr>
        <a:xfrm flipH="1">
          <a:off x="90356" y="2846323"/>
          <a:ext cx="129125" cy="611859"/>
        </a:xfrm>
        <a:prstGeom prst="roundRect">
          <a:avLst>
            <a:gd name="adj" fmla="val 10000"/>
          </a:avLst>
        </a:prstGeom>
        <a:solidFill>
          <a:schemeClr val="accent2">
            <a:tint val="50000"/>
            <a:hueOff val="0"/>
            <a:satOff val="0"/>
            <a:lumOff val="0"/>
            <a:alphaOff val="0"/>
          </a:schemeClr>
        </a:solidFill>
        <a:ln w="25400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</dsp:sp>
    <dsp:sp modelId="{4B86D1BC-5DEF-47DC-92DE-2A9E0320BC38}">
      <dsp:nvSpPr>
        <dsp:cNvPr id="0" name=""/>
        <dsp:cNvSpPr/>
      </dsp:nvSpPr>
      <dsp:spPr>
        <a:xfrm>
          <a:off x="0" y="3657600"/>
          <a:ext cx="8534400" cy="832135"/>
        </a:xfrm>
        <a:prstGeom prst="roundRect">
          <a:avLst>
            <a:gd name="adj" fmla="val 10000"/>
          </a:avLst>
        </a:prstGeom>
        <a:solidFill>
          <a:schemeClr val="accent2">
            <a:hueOff val="0"/>
            <a:satOff val="0"/>
            <a:lumOff val="0"/>
            <a:alphaOff val="0"/>
          </a:schemeClr>
        </a:solidFill>
        <a:ln w="25400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68580" tIns="68580" rIns="68580" bIns="68580" numCol="1" spcCol="1270" anchor="ctr" anchorCtr="0">
          <a:noAutofit/>
        </a:bodyPr>
        <a:lstStyle/>
        <a:p>
          <a:pPr marL="0" marR="0" lvl="0" indent="0" algn="l" defTabSz="914400" eaLnBrk="1" fontAlgn="auto" latinLnBrk="0" hangingPunct="1">
            <a:lnSpc>
              <a:spcPct val="100000"/>
            </a:lnSpc>
            <a:spcBef>
              <a:spcPct val="0"/>
            </a:spcBef>
            <a:spcAft>
              <a:spcPts val="0"/>
            </a:spcAft>
            <a:buClrTx/>
            <a:buSzTx/>
            <a:buFontTx/>
            <a:buNone/>
            <a:tabLst/>
            <a:defRPr/>
          </a:pPr>
          <a:endParaRPr lang="ru-RU" sz="1800" b="1" kern="1200" dirty="0" smtClean="0"/>
        </a:p>
        <a:p>
          <a:pPr marL="0" marR="0" lvl="0" indent="0" algn="l" defTabSz="914400" eaLnBrk="1" fontAlgn="auto" latinLnBrk="0" hangingPunct="1">
            <a:lnSpc>
              <a:spcPct val="100000"/>
            </a:lnSpc>
            <a:spcBef>
              <a:spcPct val="0"/>
            </a:spcBef>
            <a:spcAft>
              <a:spcPts val="0"/>
            </a:spcAft>
            <a:buClrTx/>
            <a:buSzTx/>
            <a:buFontTx/>
            <a:buNone/>
            <a:tabLst/>
            <a:defRPr/>
          </a:pPr>
          <a:r>
            <a:rPr lang="ru-RU" sz="1800" b="1" kern="1200" dirty="0" smtClean="0"/>
            <a:t>Ряд  статей </a:t>
          </a:r>
          <a:r>
            <a:rPr lang="ru-RU" sz="1800" b="1" kern="1200" dirty="0" smtClean="0"/>
            <a:t>об экономической антропологии как модели поведения в организациях</a:t>
          </a:r>
          <a:endParaRPr lang="ru-RU" sz="1800" b="1" kern="1200" dirty="0" smtClean="0"/>
        </a:p>
        <a:p>
          <a:pPr lvl="0" algn="l" defTabSz="8890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ru-RU" sz="2000" b="1" kern="1200" dirty="0" smtClean="0"/>
        </a:p>
      </dsp:txBody>
      <dsp:txXfrm>
        <a:off x="1790093" y="3657600"/>
        <a:ext cx="6744306" cy="832135"/>
      </dsp:txXfrm>
    </dsp:sp>
    <dsp:sp modelId="{67295192-C07A-4CAB-B41D-73008FC07040}">
      <dsp:nvSpPr>
        <dsp:cNvPr id="0" name=""/>
        <dsp:cNvSpPr/>
      </dsp:nvSpPr>
      <dsp:spPr>
        <a:xfrm flipH="1">
          <a:off x="166560" y="3764491"/>
          <a:ext cx="136209" cy="665708"/>
        </a:xfrm>
        <a:prstGeom prst="roundRect">
          <a:avLst>
            <a:gd name="adj" fmla="val 10000"/>
          </a:avLst>
        </a:prstGeom>
        <a:solidFill>
          <a:schemeClr val="accent2">
            <a:tint val="50000"/>
            <a:hueOff val="0"/>
            <a:satOff val="0"/>
            <a:lumOff val="0"/>
            <a:alphaOff val="0"/>
          </a:schemeClr>
        </a:solidFill>
        <a:ln w="25400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</dsp:sp>
    <dsp:sp modelId="{4955CF91-027A-4747-836E-F55E160750EC}">
      <dsp:nvSpPr>
        <dsp:cNvPr id="0" name=""/>
        <dsp:cNvSpPr/>
      </dsp:nvSpPr>
      <dsp:spPr>
        <a:xfrm>
          <a:off x="0" y="4496750"/>
          <a:ext cx="8534400" cy="832135"/>
        </a:xfrm>
        <a:prstGeom prst="roundRect">
          <a:avLst>
            <a:gd name="adj" fmla="val 10000"/>
          </a:avLst>
        </a:prstGeom>
        <a:solidFill>
          <a:schemeClr val="accent2">
            <a:hueOff val="0"/>
            <a:satOff val="0"/>
            <a:lumOff val="0"/>
            <a:alphaOff val="0"/>
          </a:schemeClr>
        </a:solidFill>
        <a:ln w="25400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76200" tIns="76200" rIns="76200" bIns="76200" numCol="1" spcCol="1270" anchor="ctr" anchorCtr="0">
          <a:noAutofit/>
        </a:bodyPr>
        <a:lstStyle/>
        <a:p>
          <a:pPr lvl="0" algn="l" defTabSz="8890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ru-RU" sz="2000" b="1" kern="1200" dirty="0" smtClean="0"/>
            <a:t>Ряд статей и руководство работами по разработке и применению принципов управления в крупной корпорации</a:t>
          </a:r>
          <a:endParaRPr lang="ru-RU" sz="2000" b="1" kern="1200" dirty="0"/>
        </a:p>
      </dsp:txBody>
      <dsp:txXfrm>
        <a:off x="1790093" y="4496750"/>
        <a:ext cx="6744306" cy="832135"/>
      </dsp:txXfrm>
    </dsp:sp>
    <dsp:sp modelId="{05E83FB3-4D0E-434C-9A4B-9158F1DE97B7}">
      <dsp:nvSpPr>
        <dsp:cNvPr id="0" name=""/>
        <dsp:cNvSpPr/>
      </dsp:nvSpPr>
      <dsp:spPr>
        <a:xfrm flipH="1">
          <a:off x="154305" y="4572951"/>
          <a:ext cx="108421" cy="705897"/>
        </a:xfrm>
        <a:prstGeom prst="roundRect">
          <a:avLst>
            <a:gd name="adj" fmla="val 10000"/>
          </a:avLst>
        </a:prstGeom>
        <a:solidFill>
          <a:schemeClr val="accent2">
            <a:tint val="50000"/>
            <a:hueOff val="0"/>
            <a:satOff val="0"/>
            <a:lumOff val="0"/>
            <a:alphaOff val="0"/>
          </a:schemeClr>
        </a:solidFill>
        <a:ln w="25400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</dsp:sp>
  </dsp:spTree>
</dsp:drawing>
</file>

<file path=ppt/diagrams/drawing4.xml><?xml version="1.0" encoding="utf-8"?>
<dsp:drawing xmlns:dgm="http://schemas.openxmlformats.org/drawingml/2006/diagram" xmlns:a="http://schemas.openxmlformats.org/drawingml/2006/main" xmlns:dsp="http://schemas.microsoft.com/office/drawing/2008/diagram">
  <dsp:spTree>
    <dsp:nvGrpSpPr>
      <dsp:cNvPr id="0" name=""/>
      <dsp:cNvGrpSpPr/>
    </dsp:nvGrpSpPr>
    <dsp:grpSpPr/>
    <dsp:sp modelId="{B5C7C0B5-34FF-4055-8FCA-12B7C88A70D8}">
      <dsp:nvSpPr>
        <dsp:cNvPr id="0" name=""/>
        <dsp:cNvSpPr/>
      </dsp:nvSpPr>
      <dsp:spPr>
        <a:xfrm>
          <a:off x="0" y="0"/>
          <a:ext cx="8534400" cy="832126"/>
        </a:xfrm>
        <a:prstGeom prst="roundRect">
          <a:avLst>
            <a:gd name="adj" fmla="val 10000"/>
          </a:avLst>
        </a:prstGeom>
        <a:solidFill>
          <a:schemeClr val="accent2">
            <a:hueOff val="0"/>
            <a:satOff val="0"/>
            <a:lumOff val="0"/>
            <a:alphaOff val="0"/>
          </a:schemeClr>
        </a:solidFill>
        <a:ln w="25400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76200" tIns="76200" rIns="76200" bIns="76200" numCol="1" spcCol="1270" anchor="ctr" anchorCtr="0">
          <a:noAutofit/>
        </a:bodyPr>
        <a:lstStyle/>
        <a:p>
          <a:pPr marL="0" marR="0" lvl="0" indent="0" algn="l" defTabSz="914400" eaLnBrk="1" fontAlgn="auto" latinLnBrk="0" hangingPunct="1">
            <a:lnSpc>
              <a:spcPct val="100000"/>
            </a:lnSpc>
            <a:spcBef>
              <a:spcPct val="0"/>
            </a:spcBef>
            <a:spcAft>
              <a:spcPts val="0"/>
            </a:spcAft>
            <a:buClrTx/>
            <a:buSzTx/>
            <a:buFontTx/>
            <a:buNone/>
            <a:tabLst/>
            <a:defRPr/>
          </a:pPr>
          <a:r>
            <a:rPr lang="ru-RU" sz="2000" b="1" kern="1200" dirty="0" smtClean="0"/>
            <a:t>«Наука  об администрации и организации</a:t>
          </a:r>
          <a:endParaRPr lang="ru-RU" sz="2000" b="1" kern="1200" dirty="0" smtClean="0"/>
        </a:p>
      </dsp:txBody>
      <dsp:txXfrm>
        <a:off x="1790093" y="0"/>
        <a:ext cx="6744306" cy="832126"/>
      </dsp:txXfrm>
    </dsp:sp>
    <dsp:sp modelId="{BBA9C4AD-E14A-44E6-96CE-03D49C124261}">
      <dsp:nvSpPr>
        <dsp:cNvPr id="0" name=""/>
        <dsp:cNvSpPr/>
      </dsp:nvSpPr>
      <dsp:spPr>
        <a:xfrm flipH="1">
          <a:off x="129913" y="77524"/>
          <a:ext cx="108421" cy="665708"/>
        </a:xfrm>
        <a:prstGeom prst="flowChartAlternateProcess">
          <a:avLst/>
        </a:prstGeom>
        <a:solidFill>
          <a:schemeClr val="accent2">
            <a:tint val="50000"/>
            <a:hueOff val="0"/>
            <a:satOff val="0"/>
            <a:lumOff val="0"/>
            <a:alphaOff val="0"/>
          </a:schemeClr>
        </a:solidFill>
        <a:ln w="25400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</dsp:sp>
    <dsp:sp modelId="{46E5F47C-56AD-4BF7-9D44-8FBAA9D07E28}">
      <dsp:nvSpPr>
        <dsp:cNvPr id="0" name=""/>
        <dsp:cNvSpPr/>
      </dsp:nvSpPr>
      <dsp:spPr>
        <a:xfrm>
          <a:off x="0" y="899313"/>
          <a:ext cx="8534400" cy="832135"/>
        </a:xfrm>
        <a:prstGeom prst="roundRect">
          <a:avLst>
            <a:gd name="adj" fmla="val 10000"/>
          </a:avLst>
        </a:prstGeom>
        <a:solidFill>
          <a:schemeClr val="accent2">
            <a:hueOff val="0"/>
            <a:satOff val="0"/>
            <a:lumOff val="0"/>
            <a:alphaOff val="0"/>
          </a:schemeClr>
        </a:solidFill>
        <a:ln w="25400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76200" tIns="76200" rIns="76200" bIns="76200" numCol="1" spcCol="1270" anchor="ctr" anchorCtr="0">
          <a:noAutofit/>
        </a:bodyPr>
        <a:lstStyle/>
        <a:p>
          <a:pPr marL="0" marR="0" lvl="0" indent="0" algn="l" defTabSz="914400" eaLnBrk="1" fontAlgn="auto" latinLnBrk="0" hangingPunct="1">
            <a:lnSpc>
              <a:spcPct val="100000"/>
            </a:lnSpc>
            <a:spcBef>
              <a:spcPct val="0"/>
            </a:spcBef>
            <a:spcAft>
              <a:spcPts val="0"/>
            </a:spcAft>
            <a:buClrTx/>
            <a:buSzTx/>
            <a:buFontTx/>
            <a:buNone/>
            <a:tabLst/>
            <a:defRPr/>
          </a:pPr>
          <a:r>
            <a:rPr lang="ru-RU" sz="2000" b="1" kern="1200" dirty="0" smtClean="0"/>
            <a:t>Работы о социологии организаций</a:t>
          </a:r>
          <a:endParaRPr lang="ru-RU" sz="2000" b="1" kern="1200" dirty="0">
            <a:solidFill>
              <a:schemeClr val="bg1"/>
            </a:solidFill>
          </a:endParaRPr>
        </a:p>
      </dsp:txBody>
      <dsp:txXfrm>
        <a:off x="1790093" y="899313"/>
        <a:ext cx="6744306" cy="832135"/>
      </dsp:txXfrm>
    </dsp:sp>
    <dsp:sp modelId="{A91581F2-5FF5-42F9-A108-356DFE7910C1}">
      <dsp:nvSpPr>
        <dsp:cNvPr id="0" name=""/>
        <dsp:cNvSpPr/>
      </dsp:nvSpPr>
      <dsp:spPr>
        <a:xfrm flipH="1">
          <a:off x="109337" y="990598"/>
          <a:ext cx="119259" cy="665708"/>
        </a:xfrm>
        <a:prstGeom prst="roundRect">
          <a:avLst>
            <a:gd name="adj" fmla="val 10000"/>
          </a:avLst>
        </a:prstGeom>
        <a:solidFill>
          <a:schemeClr val="accent2">
            <a:tint val="50000"/>
            <a:hueOff val="0"/>
            <a:satOff val="0"/>
            <a:lumOff val="0"/>
            <a:alphaOff val="0"/>
          </a:schemeClr>
        </a:solidFill>
        <a:ln w="25400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</dsp:sp>
    <dsp:sp modelId="{E0099ED2-F5CE-4722-B083-7E9C9D4A80E7}">
      <dsp:nvSpPr>
        <dsp:cNvPr id="0" name=""/>
        <dsp:cNvSpPr/>
      </dsp:nvSpPr>
      <dsp:spPr>
        <a:xfrm>
          <a:off x="0" y="1828800"/>
          <a:ext cx="8534400" cy="832135"/>
        </a:xfrm>
        <a:prstGeom prst="roundRect">
          <a:avLst>
            <a:gd name="adj" fmla="val 10000"/>
          </a:avLst>
        </a:prstGeom>
        <a:solidFill>
          <a:schemeClr val="accent2">
            <a:hueOff val="0"/>
            <a:satOff val="0"/>
            <a:lumOff val="0"/>
            <a:alphaOff val="0"/>
          </a:schemeClr>
        </a:solidFill>
        <a:ln w="25400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76200" tIns="76200" rIns="76200" bIns="76200" numCol="1" spcCol="1270" anchor="ctr" anchorCtr="0">
          <a:noAutofit/>
        </a:bodyPr>
        <a:lstStyle/>
        <a:p>
          <a:pPr lvl="0" algn="l" defTabSz="8890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ru-RU" sz="2000" b="1" kern="1200" dirty="0" smtClean="0"/>
            <a:t>«Динамичная администрация», «Конструктивный конфликт», «Власть»</a:t>
          </a:r>
          <a:endParaRPr lang="ru-RU" sz="2000" b="1" kern="1200" dirty="0" smtClean="0"/>
        </a:p>
      </dsp:txBody>
      <dsp:txXfrm>
        <a:off x="1790093" y="1828800"/>
        <a:ext cx="6744306" cy="832135"/>
      </dsp:txXfrm>
    </dsp:sp>
    <dsp:sp modelId="{5FCF71E3-03CA-48E0-8F78-BC129190C5DB}">
      <dsp:nvSpPr>
        <dsp:cNvPr id="0" name=""/>
        <dsp:cNvSpPr/>
      </dsp:nvSpPr>
      <dsp:spPr>
        <a:xfrm flipH="1">
          <a:off x="157821" y="1938181"/>
          <a:ext cx="108421" cy="665708"/>
        </a:xfrm>
        <a:prstGeom prst="roundRect">
          <a:avLst>
            <a:gd name="adj" fmla="val 10000"/>
          </a:avLst>
        </a:prstGeom>
        <a:solidFill>
          <a:schemeClr val="accent2">
            <a:tint val="50000"/>
            <a:hueOff val="0"/>
            <a:satOff val="0"/>
            <a:lumOff val="0"/>
            <a:alphaOff val="0"/>
          </a:schemeClr>
        </a:solidFill>
        <a:ln w="25400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</dsp:sp>
    <dsp:sp modelId="{9E74D5C5-C2AC-4501-9F27-4A56D5AD0609}">
      <dsp:nvSpPr>
        <dsp:cNvPr id="0" name=""/>
        <dsp:cNvSpPr/>
      </dsp:nvSpPr>
      <dsp:spPr>
        <a:xfrm>
          <a:off x="0" y="2746038"/>
          <a:ext cx="8534400" cy="832135"/>
        </a:xfrm>
        <a:prstGeom prst="roundRect">
          <a:avLst>
            <a:gd name="adj" fmla="val 10000"/>
          </a:avLst>
        </a:prstGeom>
        <a:solidFill>
          <a:schemeClr val="accent2">
            <a:hueOff val="0"/>
            <a:satOff val="0"/>
            <a:lumOff val="0"/>
            <a:alphaOff val="0"/>
          </a:schemeClr>
        </a:solidFill>
        <a:ln w="25400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76200" tIns="76200" rIns="76200" bIns="76200" numCol="1" spcCol="1270" anchor="ctr" anchorCtr="0">
          <a:noAutofit/>
        </a:bodyPr>
        <a:lstStyle/>
        <a:p>
          <a:pPr marL="0" marR="0" lvl="0" indent="0" algn="l" defTabSz="914400" eaLnBrk="1" fontAlgn="auto" latinLnBrk="0" hangingPunct="1">
            <a:lnSpc>
              <a:spcPct val="100000"/>
            </a:lnSpc>
            <a:spcBef>
              <a:spcPct val="0"/>
            </a:spcBef>
            <a:spcAft>
              <a:spcPts val="0"/>
            </a:spcAft>
            <a:buClrTx/>
            <a:buSzTx/>
            <a:buFontTx/>
            <a:buNone/>
            <a:tabLst/>
            <a:defRPr/>
          </a:pPr>
          <a:r>
            <a:rPr kumimoji="0" lang="ru-RU" sz="2000" b="1" i="0" u="none" strike="noStrike" kern="1200" cap="none" normalizeH="0" baseline="0" dirty="0" smtClean="0">
              <a:ln>
                <a:noFill/>
              </a:ln>
              <a:solidFill>
                <a:schemeClr val="bg1"/>
              </a:solidFill>
              <a:effectLst/>
              <a:latin typeface="Times New Roman" pitchFamily="18" charset="0"/>
              <a:cs typeface="Times New Roman" pitchFamily="18" charset="0"/>
            </a:rPr>
            <a:t>«Функции администратора», «Организация и управление»</a:t>
          </a:r>
          <a:endParaRPr lang="ru-RU" sz="2000" b="1" kern="1200" dirty="0">
            <a:solidFill>
              <a:schemeClr val="bg1"/>
            </a:solidFill>
          </a:endParaRPr>
        </a:p>
      </dsp:txBody>
      <dsp:txXfrm>
        <a:off x="1790093" y="2746038"/>
        <a:ext cx="6744306" cy="832135"/>
      </dsp:txXfrm>
    </dsp:sp>
    <dsp:sp modelId="{18BDBDC7-06D8-4B59-A58D-B4025E177D83}">
      <dsp:nvSpPr>
        <dsp:cNvPr id="0" name=""/>
        <dsp:cNvSpPr/>
      </dsp:nvSpPr>
      <dsp:spPr>
        <a:xfrm flipH="1">
          <a:off x="90356" y="2846323"/>
          <a:ext cx="129125" cy="611859"/>
        </a:xfrm>
        <a:prstGeom prst="roundRect">
          <a:avLst>
            <a:gd name="adj" fmla="val 10000"/>
          </a:avLst>
        </a:prstGeom>
        <a:solidFill>
          <a:schemeClr val="accent2">
            <a:tint val="50000"/>
            <a:hueOff val="0"/>
            <a:satOff val="0"/>
            <a:lumOff val="0"/>
            <a:alphaOff val="0"/>
          </a:schemeClr>
        </a:solidFill>
        <a:ln w="25400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</dsp:sp>
    <dsp:sp modelId="{4B86D1BC-5DEF-47DC-92DE-2A9E0320BC38}">
      <dsp:nvSpPr>
        <dsp:cNvPr id="0" name=""/>
        <dsp:cNvSpPr/>
      </dsp:nvSpPr>
      <dsp:spPr>
        <a:xfrm>
          <a:off x="0" y="3661386"/>
          <a:ext cx="8534400" cy="832135"/>
        </a:xfrm>
        <a:prstGeom prst="roundRect">
          <a:avLst>
            <a:gd name="adj" fmla="val 10000"/>
          </a:avLst>
        </a:prstGeom>
        <a:solidFill>
          <a:schemeClr val="accent2">
            <a:hueOff val="0"/>
            <a:satOff val="0"/>
            <a:lumOff val="0"/>
            <a:alphaOff val="0"/>
          </a:schemeClr>
        </a:solidFill>
        <a:ln w="25400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68580" tIns="68580" rIns="68580" bIns="68580" numCol="1" spcCol="1270" anchor="ctr" anchorCtr="0">
          <a:noAutofit/>
        </a:bodyPr>
        <a:lstStyle/>
        <a:p>
          <a:pPr marL="0" marR="0" lvl="0" indent="0" algn="l" defTabSz="914400" eaLnBrk="1" fontAlgn="auto" latinLnBrk="0" hangingPunct="1">
            <a:lnSpc>
              <a:spcPct val="100000"/>
            </a:lnSpc>
            <a:spcBef>
              <a:spcPct val="0"/>
            </a:spcBef>
            <a:spcAft>
              <a:spcPts val="0"/>
            </a:spcAft>
            <a:buClrTx/>
            <a:buSzTx/>
            <a:buFontTx/>
            <a:buNone/>
            <a:tabLst/>
            <a:defRPr/>
          </a:pPr>
          <a:r>
            <a:rPr kumimoji="0" lang="ru-RU" sz="1800" b="0" i="0" u="none" strike="noStrike" kern="1200" cap="none" normalizeH="0" baseline="0" dirty="0" smtClean="0">
              <a:ln>
                <a:noFill/>
              </a:ln>
              <a:solidFill>
                <a:schemeClr val="bg1"/>
              </a:solidFill>
              <a:effectLst/>
              <a:latin typeface="Times New Roman" pitchFamily="18" charset="0"/>
              <a:cs typeface="Times New Roman" pitchFamily="18" charset="0"/>
            </a:rPr>
            <a:t>«</a:t>
          </a:r>
          <a:r>
            <a:rPr kumimoji="0" lang="ru-RU" sz="2000" b="1" i="0" u="none" strike="noStrike" kern="1200" cap="none" normalizeH="0" baseline="0" dirty="0" smtClean="0">
              <a:ln>
                <a:noFill/>
              </a:ln>
              <a:solidFill>
                <a:schemeClr val="bg1"/>
              </a:solidFill>
              <a:effectLst/>
              <a:latin typeface="Times New Roman" pitchFamily="18" charset="0"/>
              <a:cs typeface="Times New Roman" pitchFamily="18" charset="0"/>
            </a:rPr>
            <a:t>Функции администратора», «Организация и управление»</a:t>
          </a:r>
          <a:endParaRPr lang="ru-RU" sz="2000" b="1" kern="1200" dirty="0" smtClean="0">
            <a:solidFill>
              <a:schemeClr val="bg1"/>
            </a:solidFill>
          </a:endParaRPr>
        </a:p>
      </dsp:txBody>
      <dsp:txXfrm>
        <a:off x="1790093" y="3661386"/>
        <a:ext cx="6744306" cy="832135"/>
      </dsp:txXfrm>
    </dsp:sp>
    <dsp:sp modelId="{67295192-C07A-4CAB-B41D-73008FC07040}">
      <dsp:nvSpPr>
        <dsp:cNvPr id="0" name=""/>
        <dsp:cNvSpPr/>
      </dsp:nvSpPr>
      <dsp:spPr>
        <a:xfrm flipH="1">
          <a:off x="166560" y="3764491"/>
          <a:ext cx="136209" cy="665708"/>
        </a:xfrm>
        <a:prstGeom prst="roundRect">
          <a:avLst>
            <a:gd name="adj" fmla="val 10000"/>
          </a:avLst>
        </a:prstGeom>
        <a:solidFill>
          <a:schemeClr val="accent2">
            <a:tint val="50000"/>
            <a:hueOff val="0"/>
            <a:satOff val="0"/>
            <a:lumOff val="0"/>
            <a:alphaOff val="0"/>
          </a:schemeClr>
        </a:solidFill>
        <a:ln w="25400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</dsp:sp>
    <dsp:sp modelId="{4955CF91-027A-4747-836E-F55E160750EC}">
      <dsp:nvSpPr>
        <dsp:cNvPr id="0" name=""/>
        <dsp:cNvSpPr/>
      </dsp:nvSpPr>
      <dsp:spPr>
        <a:xfrm>
          <a:off x="0" y="4496750"/>
          <a:ext cx="8534400" cy="832135"/>
        </a:xfrm>
        <a:prstGeom prst="roundRect">
          <a:avLst>
            <a:gd name="adj" fmla="val 10000"/>
          </a:avLst>
        </a:prstGeom>
        <a:solidFill>
          <a:schemeClr val="accent2">
            <a:hueOff val="0"/>
            <a:satOff val="0"/>
            <a:lumOff val="0"/>
            <a:alphaOff val="0"/>
          </a:schemeClr>
        </a:solidFill>
        <a:ln w="25400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76200" tIns="76200" rIns="76200" bIns="76200" numCol="1" spcCol="1270" anchor="ctr" anchorCtr="0">
          <a:noAutofit/>
        </a:bodyPr>
        <a:lstStyle/>
        <a:p>
          <a:pPr lvl="0" algn="l" defTabSz="8890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ru-RU" sz="2000" b="1" kern="1200" dirty="0" smtClean="0"/>
            <a:t>«Человеческие проблемы индустриальной цивилизации»</a:t>
          </a:r>
          <a:endParaRPr lang="ru-RU" sz="2000" b="1" kern="1200" dirty="0"/>
        </a:p>
      </dsp:txBody>
      <dsp:txXfrm>
        <a:off x="1790093" y="4496750"/>
        <a:ext cx="6744306" cy="832135"/>
      </dsp:txXfrm>
    </dsp:sp>
    <dsp:sp modelId="{05E83FB3-4D0E-434C-9A4B-9158F1DE97B7}">
      <dsp:nvSpPr>
        <dsp:cNvPr id="0" name=""/>
        <dsp:cNvSpPr/>
      </dsp:nvSpPr>
      <dsp:spPr>
        <a:xfrm flipH="1">
          <a:off x="154305" y="4572951"/>
          <a:ext cx="108421" cy="705897"/>
        </a:xfrm>
        <a:prstGeom prst="roundRect">
          <a:avLst>
            <a:gd name="adj" fmla="val 10000"/>
          </a:avLst>
        </a:prstGeom>
        <a:solidFill>
          <a:schemeClr val="accent2">
            <a:tint val="50000"/>
            <a:hueOff val="0"/>
            <a:satOff val="0"/>
            <a:lumOff val="0"/>
            <a:alphaOff val="0"/>
          </a:schemeClr>
        </a:solidFill>
        <a:ln w="25400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</dsp:sp>
  </dsp:spTree>
</dsp:drawing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vList4">
  <dgm:title val=""/>
  <dgm:desc val=""/>
  <dgm:catLst>
    <dgm:cat type="list" pri="13000"/>
  </dgm:catLst>
  <dgm:sampData>
    <dgm:dataModel>
      <dgm:ptLst>
        <dgm:pt modelId="0" type="doc"/>
        <dgm:pt modelId="1">
          <dgm:prSet phldr="1"/>
        </dgm:pt>
        <dgm:pt modelId="11">
          <dgm:prSet phldr="1"/>
        </dgm:pt>
        <dgm:pt modelId="12">
          <dgm:prSet phldr="1"/>
        </dgm:pt>
        <dgm:pt modelId="2">
          <dgm:prSet phldr="1"/>
        </dgm:pt>
        <dgm:pt modelId="21">
          <dgm:prSet phldr="1"/>
        </dgm:pt>
        <dgm:pt modelId="22">
          <dgm:prSet phldr="1"/>
        </dgm:pt>
        <dgm:pt modelId="3">
          <dgm:prSet phldr="1"/>
        </dgm:pt>
        <dgm:pt modelId="31">
          <dgm:prSet phldr="1"/>
        </dgm:pt>
        <dgm:pt modelId="32">
          <dgm:prSet phldr="1"/>
        </dgm:pt>
      </dgm:ptLst>
      <dgm:cxnLst>
        <dgm:cxn modelId="4" srcId="0" destId="1" srcOrd="0" destOrd="0"/>
        <dgm:cxn modelId="5" srcId="0" destId="2" srcOrd="1" destOrd="0"/>
        <dgm:cxn modelId="13" srcId="1" destId="11" srcOrd="0" destOrd="0"/>
        <dgm:cxn modelId="14" srcId="1" destId="12" srcOrd="0" destOrd="0"/>
        <dgm:cxn modelId="23" srcId="2" destId="21" srcOrd="0" destOrd="0"/>
        <dgm:cxn modelId="24" srcId="2" destId="22" srcOrd="0" destOrd="0"/>
        <dgm:cxn modelId="33" srcId="3" destId="31" srcOrd="0" destOrd="0"/>
        <dgm:cxn modelId="34" srcId="3" destId="32" srcOrd="0" destOrd="0"/>
      </dgm:cxnLst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</dgm:cxnLst>
      <dgm:bg/>
      <dgm:whole/>
    </dgm:dataModel>
  </dgm:clrData>
  <dgm:layoutNode name="linear">
    <dgm:varLst>
      <dgm:dir/>
      <dgm:resizeHandles val="exact"/>
    </dgm:varLst>
    <dgm:alg type="lin">
      <dgm:param type="linDir" val="fromT"/>
      <dgm:param type="vertAlign" val="t"/>
    </dgm:alg>
    <dgm:shape xmlns:r="http://schemas.openxmlformats.org/officeDocument/2006/relationships" r:blip="">
      <dgm:adjLst/>
    </dgm:shape>
    <dgm:presOf/>
    <dgm:constrLst>
      <dgm:constr type="w" for="ch" forName="comp" refType="w"/>
      <dgm:constr type="h" for="ch" forName="comp" refType="h"/>
      <dgm:constr type="h" for="ch" forName="spacer" refType="h" refFor="ch" refForName="comp" op="equ" fact="0.1"/>
      <dgm:constr type="primFontSz" for="des" forName="text" op="equ" val="65"/>
    </dgm:constrLst>
    <dgm:ruleLst/>
    <dgm:forEach name="Name0" axis="ch" ptType="node">
      <dgm:layoutNode name="comp" styleLbl="node1">
        <dgm:alg type="composite"/>
        <dgm:shape xmlns:r="http://schemas.openxmlformats.org/officeDocument/2006/relationships" r:blip="">
          <dgm:adjLst/>
        </dgm:shape>
        <dgm:presOf/>
        <dgm:choose name="Name1">
          <dgm:if name="Name2" func="var" arg="dir" op="equ" val="norm">
            <dgm:constrLst>
              <dgm:constr type="h" for="ch" forName="box" refType="h"/>
              <dgm:constr type="w" for="ch" forName="box" refType="w"/>
              <dgm:constr type="w" for="ch" forName="img" refType="w" refFor="ch" refForName="box" fact="0.2"/>
              <dgm:constr type="h" for="ch" forName="img" refType="h" refFor="ch" refForName="box" fact="0.8"/>
              <dgm:constr type="t" for="ch" forName="img" refType="h" refFor="ch" refForName="box" fact="0.1"/>
              <dgm:constr type="l" for="ch" forName="img" refType="h" refFor="ch" refForName="box" fact="0.1"/>
              <dgm:constr type="h" for="ch" forName="text" refType="h"/>
              <dgm:constr type="l" for="ch" forName="text" refType="r" refFor="ch" refForName="img"/>
              <dgm:constr type="r" for="ch" forName="text" refType="w"/>
            </dgm:constrLst>
          </dgm:if>
          <dgm:else name="Name3">
            <dgm:constrLst>
              <dgm:constr type="h" for="ch" forName="box" refType="h"/>
              <dgm:constr type="w" for="ch" forName="box" refType="w"/>
              <dgm:constr type="w" for="ch" forName="img" refType="w" refFor="ch" refForName="box" fact="0.2"/>
              <dgm:constr type="h" for="ch" forName="img" refType="h" refFor="ch" refForName="box" fact="0.8"/>
              <dgm:constr type="t" for="ch" forName="img" refType="h" refFor="ch" refForName="box" fact="0.1"/>
              <dgm:constr type="r" for="ch" forName="img" refType="w" refFor="ch" refForName="box"/>
              <dgm:constr type="rOff" for="ch" forName="img" refType="h" refFor="ch" refForName="box" fact="-0.1"/>
              <dgm:constr type="h" for="ch" forName="text" refType="h"/>
              <dgm:constr type="r" for="ch" forName="text" refType="l" refFor="ch" refForName="img"/>
              <dgm:constr type="l" for="ch" forName="text"/>
            </dgm:constrLst>
          </dgm:else>
        </dgm:choose>
        <dgm:ruleLst/>
        <dgm:layoutNode name="box" styleLbl="node1">
          <dgm:alg type="sp"/>
          <dgm:shape xmlns:r="http://schemas.openxmlformats.org/officeDocument/2006/relationships" type="roundRect" r:blip="">
            <dgm:adjLst>
              <dgm:adj idx="1" val="0.1"/>
            </dgm:adjLst>
          </dgm:shape>
          <dgm:presOf axis="desOrSelf" ptType="node"/>
          <dgm:constrLst/>
          <dgm:ruleLst/>
        </dgm:layoutNode>
        <dgm:layoutNode name="img" styleLbl="fgImgPlace1">
          <dgm:alg type="sp"/>
          <dgm:shape xmlns:r="http://schemas.openxmlformats.org/officeDocument/2006/relationships" type="roundRect" r:blip="" blipPhldr="1">
            <dgm:adjLst>
              <dgm:adj idx="1" val="0.1"/>
            </dgm:adjLst>
          </dgm:shape>
          <dgm:presOf/>
          <dgm:constrLst/>
          <dgm:ruleLst/>
        </dgm:layoutNode>
        <dgm:layoutNode name="text">
          <dgm:varLst>
            <dgm:bulletEnabled val="1"/>
          </dgm:varLst>
          <dgm:alg type="tx">
            <dgm:param type="parTxLTRAlign" val="l"/>
            <dgm:param type="parTxRTLAlign" val="r"/>
          </dgm:alg>
          <dgm:shape xmlns:r="http://schemas.openxmlformats.org/officeDocument/2006/relationships" type="rect" r:blip="" hideGeom="1">
            <dgm:adjLst/>
          </dgm:shape>
          <dgm:presOf axis="desOrSelf" ptType="node"/>
          <dgm:constrLst>
            <dgm:constr type="tMarg" refType="primFontSz" fact="0.3"/>
            <dgm:constr type="bMarg" refType="primFontSz" fact="0.3"/>
            <dgm:constr type="lMarg" refType="primFontSz" fact="0.3"/>
            <dgm:constr type="rMarg" refType="primFontSz" fact="0.3"/>
          </dgm:constrLst>
          <dgm:ruleLst>
            <dgm:rule type="primFontSz" val="5" fact="NaN" max="NaN"/>
          </dgm:ruleLst>
        </dgm:layoutNode>
      </dgm:layoutNode>
      <dgm:forEach name="Name4" axis="followSib" ptType="sibTrans" cnt="1">
        <dgm:layoutNode name="spacer">
          <dgm:alg type="sp"/>
          <dgm:shape xmlns:r="http://schemas.openxmlformats.org/officeDocument/2006/relationships" r:blip="">
            <dgm:adjLst/>
          </dgm:shape>
          <dgm:presOf axis="self"/>
          <dgm:constrLst/>
          <dgm:ruleLst/>
        </dgm:layoutNode>
      </dgm:forEach>
    </dgm:forEach>
  </dgm:layoutNode>
</dgm:layoutDef>
</file>

<file path=ppt/diagrams/layout2.xml><?xml version="1.0" encoding="utf-8"?>
<dgm:layoutDef xmlns:dgm="http://schemas.openxmlformats.org/drawingml/2006/diagram" xmlns:a="http://schemas.openxmlformats.org/drawingml/2006/main" uniqueId="urn:microsoft.com/office/officeart/2005/8/layout/vList4">
  <dgm:title val=""/>
  <dgm:desc val=""/>
  <dgm:catLst>
    <dgm:cat type="list" pri="13000"/>
  </dgm:catLst>
  <dgm:sampData>
    <dgm:dataModel>
      <dgm:ptLst>
        <dgm:pt modelId="0" type="doc"/>
        <dgm:pt modelId="1">
          <dgm:prSet phldr="1"/>
        </dgm:pt>
        <dgm:pt modelId="11">
          <dgm:prSet phldr="1"/>
        </dgm:pt>
        <dgm:pt modelId="12">
          <dgm:prSet phldr="1"/>
        </dgm:pt>
        <dgm:pt modelId="2">
          <dgm:prSet phldr="1"/>
        </dgm:pt>
        <dgm:pt modelId="21">
          <dgm:prSet phldr="1"/>
        </dgm:pt>
        <dgm:pt modelId="22">
          <dgm:prSet phldr="1"/>
        </dgm:pt>
        <dgm:pt modelId="3">
          <dgm:prSet phldr="1"/>
        </dgm:pt>
        <dgm:pt modelId="31">
          <dgm:prSet phldr="1"/>
        </dgm:pt>
        <dgm:pt modelId="32">
          <dgm:prSet phldr="1"/>
        </dgm:pt>
      </dgm:ptLst>
      <dgm:cxnLst>
        <dgm:cxn modelId="4" srcId="0" destId="1" srcOrd="0" destOrd="0"/>
        <dgm:cxn modelId="5" srcId="0" destId="2" srcOrd="1" destOrd="0"/>
        <dgm:cxn modelId="13" srcId="1" destId="11" srcOrd="0" destOrd="0"/>
        <dgm:cxn modelId="14" srcId="1" destId="12" srcOrd="0" destOrd="0"/>
        <dgm:cxn modelId="23" srcId="2" destId="21" srcOrd="0" destOrd="0"/>
        <dgm:cxn modelId="24" srcId="2" destId="22" srcOrd="0" destOrd="0"/>
        <dgm:cxn modelId="33" srcId="3" destId="31" srcOrd="0" destOrd="0"/>
        <dgm:cxn modelId="34" srcId="3" destId="32" srcOrd="0" destOrd="0"/>
      </dgm:cxnLst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</dgm:cxnLst>
      <dgm:bg/>
      <dgm:whole/>
    </dgm:dataModel>
  </dgm:clrData>
  <dgm:layoutNode name="linear">
    <dgm:varLst>
      <dgm:dir/>
      <dgm:resizeHandles val="exact"/>
    </dgm:varLst>
    <dgm:alg type="lin">
      <dgm:param type="linDir" val="fromT"/>
      <dgm:param type="vertAlign" val="t"/>
    </dgm:alg>
    <dgm:shape xmlns:r="http://schemas.openxmlformats.org/officeDocument/2006/relationships" r:blip="">
      <dgm:adjLst/>
    </dgm:shape>
    <dgm:presOf/>
    <dgm:constrLst>
      <dgm:constr type="w" for="ch" forName="comp" refType="w"/>
      <dgm:constr type="h" for="ch" forName="comp" refType="h"/>
      <dgm:constr type="h" for="ch" forName="spacer" refType="h" refFor="ch" refForName="comp" op="equ" fact="0.1"/>
      <dgm:constr type="primFontSz" for="des" forName="text" op="equ" val="65"/>
    </dgm:constrLst>
    <dgm:ruleLst/>
    <dgm:forEach name="Name0" axis="ch" ptType="node">
      <dgm:layoutNode name="comp" styleLbl="node1">
        <dgm:alg type="composite"/>
        <dgm:shape xmlns:r="http://schemas.openxmlformats.org/officeDocument/2006/relationships" r:blip="">
          <dgm:adjLst/>
        </dgm:shape>
        <dgm:presOf/>
        <dgm:choose name="Name1">
          <dgm:if name="Name2" func="var" arg="dir" op="equ" val="norm">
            <dgm:constrLst>
              <dgm:constr type="h" for="ch" forName="box" refType="h"/>
              <dgm:constr type="w" for="ch" forName="box" refType="w"/>
              <dgm:constr type="w" for="ch" forName="img" refType="w" refFor="ch" refForName="box" fact="0.2"/>
              <dgm:constr type="h" for="ch" forName="img" refType="h" refFor="ch" refForName="box" fact="0.8"/>
              <dgm:constr type="t" for="ch" forName="img" refType="h" refFor="ch" refForName="box" fact="0.1"/>
              <dgm:constr type="l" for="ch" forName="img" refType="h" refFor="ch" refForName="box" fact="0.1"/>
              <dgm:constr type="h" for="ch" forName="text" refType="h"/>
              <dgm:constr type="l" for="ch" forName="text" refType="r" refFor="ch" refForName="img"/>
              <dgm:constr type="r" for="ch" forName="text" refType="w"/>
            </dgm:constrLst>
          </dgm:if>
          <dgm:else name="Name3">
            <dgm:constrLst>
              <dgm:constr type="h" for="ch" forName="box" refType="h"/>
              <dgm:constr type="w" for="ch" forName="box" refType="w"/>
              <dgm:constr type="w" for="ch" forName="img" refType="w" refFor="ch" refForName="box" fact="0.2"/>
              <dgm:constr type="h" for="ch" forName="img" refType="h" refFor="ch" refForName="box" fact="0.8"/>
              <dgm:constr type="t" for="ch" forName="img" refType="h" refFor="ch" refForName="box" fact="0.1"/>
              <dgm:constr type="r" for="ch" forName="img" refType="w" refFor="ch" refForName="box"/>
              <dgm:constr type="rOff" for="ch" forName="img" refType="h" refFor="ch" refForName="box" fact="-0.1"/>
              <dgm:constr type="h" for="ch" forName="text" refType="h"/>
              <dgm:constr type="r" for="ch" forName="text" refType="l" refFor="ch" refForName="img"/>
              <dgm:constr type="l" for="ch" forName="text"/>
            </dgm:constrLst>
          </dgm:else>
        </dgm:choose>
        <dgm:ruleLst/>
        <dgm:layoutNode name="box" styleLbl="node1">
          <dgm:alg type="sp"/>
          <dgm:shape xmlns:r="http://schemas.openxmlformats.org/officeDocument/2006/relationships" type="roundRect" r:blip="">
            <dgm:adjLst>
              <dgm:adj idx="1" val="0.1"/>
            </dgm:adjLst>
          </dgm:shape>
          <dgm:presOf axis="desOrSelf" ptType="node"/>
          <dgm:constrLst/>
          <dgm:ruleLst/>
        </dgm:layoutNode>
        <dgm:layoutNode name="img" styleLbl="fgImgPlace1">
          <dgm:alg type="sp"/>
          <dgm:shape xmlns:r="http://schemas.openxmlformats.org/officeDocument/2006/relationships" type="roundRect" r:blip="" blipPhldr="1">
            <dgm:adjLst>
              <dgm:adj idx="1" val="0.1"/>
            </dgm:adjLst>
          </dgm:shape>
          <dgm:presOf/>
          <dgm:constrLst/>
          <dgm:ruleLst/>
        </dgm:layoutNode>
        <dgm:layoutNode name="text">
          <dgm:varLst>
            <dgm:bulletEnabled val="1"/>
          </dgm:varLst>
          <dgm:alg type="tx">
            <dgm:param type="parTxLTRAlign" val="l"/>
            <dgm:param type="parTxRTLAlign" val="r"/>
          </dgm:alg>
          <dgm:shape xmlns:r="http://schemas.openxmlformats.org/officeDocument/2006/relationships" type="rect" r:blip="" hideGeom="1">
            <dgm:adjLst/>
          </dgm:shape>
          <dgm:presOf axis="desOrSelf" ptType="node"/>
          <dgm:constrLst>
            <dgm:constr type="tMarg" refType="primFontSz" fact="0.3"/>
            <dgm:constr type="bMarg" refType="primFontSz" fact="0.3"/>
            <dgm:constr type="lMarg" refType="primFontSz" fact="0.3"/>
            <dgm:constr type="rMarg" refType="primFontSz" fact="0.3"/>
          </dgm:constrLst>
          <dgm:ruleLst>
            <dgm:rule type="primFontSz" val="5" fact="NaN" max="NaN"/>
          </dgm:ruleLst>
        </dgm:layoutNode>
      </dgm:layoutNode>
      <dgm:forEach name="Name4" axis="followSib" ptType="sibTrans" cnt="1">
        <dgm:layoutNode name="spacer">
          <dgm:alg type="sp"/>
          <dgm:shape xmlns:r="http://schemas.openxmlformats.org/officeDocument/2006/relationships" r:blip="">
            <dgm:adjLst/>
          </dgm:shape>
          <dgm:presOf axis="self"/>
          <dgm:constrLst/>
          <dgm:ruleLst/>
        </dgm:layoutNode>
      </dgm:forEach>
    </dgm:forEach>
  </dgm:layoutNode>
</dgm:layoutDef>
</file>

<file path=ppt/diagrams/layout3.xml><?xml version="1.0" encoding="utf-8"?>
<dgm:layoutDef xmlns:dgm="http://schemas.openxmlformats.org/drawingml/2006/diagram" xmlns:a="http://schemas.openxmlformats.org/drawingml/2006/main" uniqueId="urn:microsoft.com/office/officeart/2005/8/layout/vList4">
  <dgm:title val=""/>
  <dgm:desc val=""/>
  <dgm:catLst>
    <dgm:cat type="list" pri="13000"/>
  </dgm:catLst>
  <dgm:sampData>
    <dgm:dataModel>
      <dgm:ptLst>
        <dgm:pt modelId="0" type="doc"/>
        <dgm:pt modelId="1">
          <dgm:prSet phldr="1"/>
        </dgm:pt>
        <dgm:pt modelId="11">
          <dgm:prSet phldr="1"/>
        </dgm:pt>
        <dgm:pt modelId="12">
          <dgm:prSet phldr="1"/>
        </dgm:pt>
        <dgm:pt modelId="2">
          <dgm:prSet phldr="1"/>
        </dgm:pt>
        <dgm:pt modelId="21">
          <dgm:prSet phldr="1"/>
        </dgm:pt>
        <dgm:pt modelId="22">
          <dgm:prSet phldr="1"/>
        </dgm:pt>
        <dgm:pt modelId="3">
          <dgm:prSet phldr="1"/>
        </dgm:pt>
        <dgm:pt modelId="31">
          <dgm:prSet phldr="1"/>
        </dgm:pt>
        <dgm:pt modelId="32">
          <dgm:prSet phldr="1"/>
        </dgm:pt>
      </dgm:ptLst>
      <dgm:cxnLst>
        <dgm:cxn modelId="4" srcId="0" destId="1" srcOrd="0" destOrd="0"/>
        <dgm:cxn modelId="5" srcId="0" destId="2" srcOrd="1" destOrd="0"/>
        <dgm:cxn modelId="13" srcId="1" destId="11" srcOrd="0" destOrd="0"/>
        <dgm:cxn modelId="14" srcId="1" destId="12" srcOrd="0" destOrd="0"/>
        <dgm:cxn modelId="23" srcId="2" destId="21" srcOrd="0" destOrd="0"/>
        <dgm:cxn modelId="24" srcId="2" destId="22" srcOrd="0" destOrd="0"/>
        <dgm:cxn modelId="33" srcId="3" destId="31" srcOrd="0" destOrd="0"/>
        <dgm:cxn modelId="34" srcId="3" destId="32" srcOrd="0" destOrd="0"/>
      </dgm:cxnLst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</dgm:cxnLst>
      <dgm:bg/>
      <dgm:whole/>
    </dgm:dataModel>
  </dgm:clrData>
  <dgm:layoutNode name="linear">
    <dgm:varLst>
      <dgm:dir/>
      <dgm:resizeHandles val="exact"/>
    </dgm:varLst>
    <dgm:alg type="lin">
      <dgm:param type="linDir" val="fromT"/>
      <dgm:param type="vertAlign" val="t"/>
    </dgm:alg>
    <dgm:shape xmlns:r="http://schemas.openxmlformats.org/officeDocument/2006/relationships" r:blip="">
      <dgm:adjLst/>
    </dgm:shape>
    <dgm:presOf/>
    <dgm:constrLst>
      <dgm:constr type="w" for="ch" forName="comp" refType="w"/>
      <dgm:constr type="h" for="ch" forName="comp" refType="h"/>
      <dgm:constr type="h" for="ch" forName="spacer" refType="h" refFor="ch" refForName="comp" op="equ" fact="0.1"/>
      <dgm:constr type="primFontSz" for="des" forName="text" op="equ" val="65"/>
    </dgm:constrLst>
    <dgm:ruleLst/>
    <dgm:forEach name="Name0" axis="ch" ptType="node">
      <dgm:layoutNode name="comp" styleLbl="node1">
        <dgm:alg type="composite"/>
        <dgm:shape xmlns:r="http://schemas.openxmlformats.org/officeDocument/2006/relationships" r:blip="">
          <dgm:adjLst/>
        </dgm:shape>
        <dgm:presOf/>
        <dgm:choose name="Name1">
          <dgm:if name="Name2" func="var" arg="dir" op="equ" val="norm">
            <dgm:constrLst>
              <dgm:constr type="h" for="ch" forName="box" refType="h"/>
              <dgm:constr type="w" for="ch" forName="box" refType="w"/>
              <dgm:constr type="w" for="ch" forName="img" refType="w" refFor="ch" refForName="box" fact="0.2"/>
              <dgm:constr type="h" for="ch" forName="img" refType="h" refFor="ch" refForName="box" fact="0.8"/>
              <dgm:constr type="t" for="ch" forName="img" refType="h" refFor="ch" refForName="box" fact="0.1"/>
              <dgm:constr type="l" for="ch" forName="img" refType="h" refFor="ch" refForName="box" fact="0.1"/>
              <dgm:constr type="h" for="ch" forName="text" refType="h"/>
              <dgm:constr type="l" for="ch" forName="text" refType="r" refFor="ch" refForName="img"/>
              <dgm:constr type="r" for="ch" forName="text" refType="w"/>
            </dgm:constrLst>
          </dgm:if>
          <dgm:else name="Name3">
            <dgm:constrLst>
              <dgm:constr type="h" for="ch" forName="box" refType="h"/>
              <dgm:constr type="w" for="ch" forName="box" refType="w"/>
              <dgm:constr type="w" for="ch" forName="img" refType="w" refFor="ch" refForName="box" fact="0.2"/>
              <dgm:constr type="h" for="ch" forName="img" refType="h" refFor="ch" refForName="box" fact="0.8"/>
              <dgm:constr type="t" for="ch" forName="img" refType="h" refFor="ch" refForName="box" fact="0.1"/>
              <dgm:constr type="r" for="ch" forName="img" refType="w" refFor="ch" refForName="box"/>
              <dgm:constr type="rOff" for="ch" forName="img" refType="h" refFor="ch" refForName="box" fact="-0.1"/>
              <dgm:constr type="h" for="ch" forName="text" refType="h"/>
              <dgm:constr type="r" for="ch" forName="text" refType="l" refFor="ch" refForName="img"/>
              <dgm:constr type="l" for="ch" forName="text"/>
            </dgm:constrLst>
          </dgm:else>
        </dgm:choose>
        <dgm:ruleLst/>
        <dgm:layoutNode name="box" styleLbl="node1">
          <dgm:alg type="sp"/>
          <dgm:shape xmlns:r="http://schemas.openxmlformats.org/officeDocument/2006/relationships" type="roundRect" r:blip="">
            <dgm:adjLst>
              <dgm:adj idx="1" val="0.1"/>
            </dgm:adjLst>
          </dgm:shape>
          <dgm:presOf axis="desOrSelf" ptType="node"/>
          <dgm:constrLst/>
          <dgm:ruleLst/>
        </dgm:layoutNode>
        <dgm:layoutNode name="img" styleLbl="fgImgPlace1">
          <dgm:alg type="sp"/>
          <dgm:shape xmlns:r="http://schemas.openxmlformats.org/officeDocument/2006/relationships" type="roundRect" r:blip="" blipPhldr="1">
            <dgm:adjLst>
              <dgm:adj idx="1" val="0.1"/>
            </dgm:adjLst>
          </dgm:shape>
          <dgm:presOf/>
          <dgm:constrLst/>
          <dgm:ruleLst/>
        </dgm:layoutNode>
        <dgm:layoutNode name="text">
          <dgm:varLst>
            <dgm:bulletEnabled val="1"/>
          </dgm:varLst>
          <dgm:alg type="tx">
            <dgm:param type="parTxLTRAlign" val="l"/>
            <dgm:param type="parTxRTLAlign" val="r"/>
          </dgm:alg>
          <dgm:shape xmlns:r="http://schemas.openxmlformats.org/officeDocument/2006/relationships" type="rect" r:blip="" hideGeom="1">
            <dgm:adjLst/>
          </dgm:shape>
          <dgm:presOf axis="desOrSelf" ptType="node"/>
          <dgm:constrLst>
            <dgm:constr type="tMarg" refType="primFontSz" fact="0.3"/>
            <dgm:constr type="bMarg" refType="primFontSz" fact="0.3"/>
            <dgm:constr type="lMarg" refType="primFontSz" fact="0.3"/>
            <dgm:constr type="rMarg" refType="primFontSz" fact="0.3"/>
          </dgm:constrLst>
          <dgm:ruleLst>
            <dgm:rule type="primFontSz" val="5" fact="NaN" max="NaN"/>
          </dgm:ruleLst>
        </dgm:layoutNode>
      </dgm:layoutNode>
      <dgm:forEach name="Name4" axis="followSib" ptType="sibTrans" cnt="1">
        <dgm:layoutNode name="spacer">
          <dgm:alg type="sp"/>
          <dgm:shape xmlns:r="http://schemas.openxmlformats.org/officeDocument/2006/relationships" r:blip="">
            <dgm:adjLst/>
          </dgm:shape>
          <dgm:presOf axis="self"/>
          <dgm:constrLst/>
          <dgm:ruleLst/>
        </dgm:layoutNode>
      </dgm:forEach>
    </dgm:forEach>
  </dgm:layoutNode>
</dgm:layoutDef>
</file>

<file path=ppt/diagrams/layout4.xml><?xml version="1.0" encoding="utf-8"?>
<dgm:layoutDef xmlns:dgm="http://schemas.openxmlformats.org/drawingml/2006/diagram" xmlns:a="http://schemas.openxmlformats.org/drawingml/2006/main" uniqueId="urn:microsoft.com/office/officeart/2005/8/layout/vList4">
  <dgm:title val=""/>
  <dgm:desc val=""/>
  <dgm:catLst>
    <dgm:cat type="list" pri="13000"/>
  </dgm:catLst>
  <dgm:sampData>
    <dgm:dataModel>
      <dgm:ptLst>
        <dgm:pt modelId="0" type="doc"/>
        <dgm:pt modelId="1">
          <dgm:prSet phldr="1"/>
        </dgm:pt>
        <dgm:pt modelId="11">
          <dgm:prSet phldr="1"/>
        </dgm:pt>
        <dgm:pt modelId="12">
          <dgm:prSet phldr="1"/>
        </dgm:pt>
        <dgm:pt modelId="2">
          <dgm:prSet phldr="1"/>
        </dgm:pt>
        <dgm:pt modelId="21">
          <dgm:prSet phldr="1"/>
        </dgm:pt>
        <dgm:pt modelId="22">
          <dgm:prSet phldr="1"/>
        </dgm:pt>
        <dgm:pt modelId="3">
          <dgm:prSet phldr="1"/>
        </dgm:pt>
        <dgm:pt modelId="31">
          <dgm:prSet phldr="1"/>
        </dgm:pt>
        <dgm:pt modelId="32">
          <dgm:prSet phldr="1"/>
        </dgm:pt>
      </dgm:ptLst>
      <dgm:cxnLst>
        <dgm:cxn modelId="4" srcId="0" destId="1" srcOrd="0" destOrd="0"/>
        <dgm:cxn modelId="5" srcId="0" destId="2" srcOrd="1" destOrd="0"/>
        <dgm:cxn modelId="13" srcId="1" destId="11" srcOrd="0" destOrd="0"/>
        <dgm:cxn modelId="14" srcId="1" destId="12" srcOrd="0" destOrd="0"/>
        <dgm:cxn modelId="23" srcId="2" destId="21" srcOrd="0" destOrd="0"/>
        <dgm:cxn modelId="24" srcId="2" destId="22" srcOrd="0" destOrd="0"/>
        <dgm:cxn modelId="33" srcId="3" destId="31" srcOrd="0" destOrd="0"/>
        <dgm:cxn modelId="34" srcId="3" destId="32" srcOrd="0" destOrd="0"/>
      </dgm:cxnLst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</dgm:cxnLst>
      <dgm:bg/>
      <dgm:whole/>
    </dgm:dataModel>
  </dgm:clrData>
  <dgm:layoutNode name="linear">
    <dgm:varLst>
      <dgm:dir/>
      <dgm:resizeHandles val="exact"/>
    </dgm:varLst>
    <dgm:alg type="lin">
      <dgm:param type="linDir" val="fromT"/>
      <dgm:param type="vertAlign" val="t"/>
    </dgm:alg>
    <dgm:shape xmlns:r="http://schemas.openxmlformats.org/officeDocument/2006/relationships" r:blip="">
      <dgm:adjLst/>
    </dgm:shape>
    <dgm:presOf/>
    <dgm:constrLst>
      <dgm:constr type="w" for="ch" forName="comp" refType="w"/>
      <dgm:constr type="h" for="ch" forName="comp" refType="h"/>
      <dgm:constr type="h" for="ch" forName="spacer" refType="h" refFor="ch" refForName="comp" op="equ" fact="0.1"/>
      <dgm:constr type="primFontSz" for="des" forName="text" op="equ" val="65"/>
    </dgm:constrLst>
    <dgm:ruleLst/>
    <dgm:forEach name="Name0" axis="ch" ptType="node">
      <dgm:layoutNode name="comp" styleLbl="node1">
        <dgm:alg type="composite"/>
        <dgm:shape xmlns:r="http://schemas.openxmlformats.org/officeDocument/2006/relationships" r:blip="">
          <dgm:adjLst/>
        </dgm:shape>
        <dgm:presOf/>
        <dgm:choose name="Name1">
          <dgm:if name="Name2" func="var" arg="dir" op="equ" val="norm">
            <dgm:constrLst>
              <dgm:constr type="h" for="ch" forName="box" refType="h"/>
              <dgm:constr type="w" for="ch" forName="box" refType="w"/>
              <dgm:constr type="w" for="ch" forName="img" refType="w" refFor="ch" refForName="box" fact="0.2"/>
              <dgm:constr type="h" for="ch" forName="img" refType="h" refFor="ch" refForName="box" fact="0.8"/>
              <dgm:constr type="t" for="ch" forName="img" refType="h" refFor="ch" refForName="box" fact="0.1"/>
              <dgm:constr type="l" for="ch" forName="img" refType="h" refFor="ch" refForName="box" fact="0.1"/>
              <dgm:constr type="h" for="ch" forName="text" refType="h"/>
              <dgm:constr type="l" for="ch" forName="text" refType="r" refFor="ch" refForName="img"/>
              <dgm:constr type="r" for="ch" forName="text" refType="w"/>
            </dgm:constrLst>
          </dgm:if>
          <dgm:else name="Name3">
            <dgm:constrLst>
              <dgm:constr type="h" for="ch" forName="box" refType="h"/>
              <dgm:constr type="w" for="ch" forName="box" refType="w"/>
              <dgm:constr type="w" for="ch" forName="img" refType="w" refFor="ch" refForName="box" fact="0.2"/>
              <dgm:constr type="h" for="ch" forName="img" refType="h" refFor="ch" refForName="box" fact="0.8"/>
              <dgm:constr type="t" for="ch" forName="img" refType="h" refFor="ch" refForName="box" fact="0.1"/>
              <dgm:constr type="r" for="ch" forName="img" refType="w" refFor="ch" refForName="box"/>
              <dgm:constr type="rOff" for="ch" forName="img" refType="h" refFor="ch" refForName="box" fact="-0.1"/>
              <dgm:constr type="h" for="ch" forName="text" refType="h"/>
              <dgm:constr type="r" for="ch" forName="text" refType="l" refFor="ch" refForName="img"/>
              <dgm:constr type="l" for="ch" forName="text"/>
            </dgm:constrLst>
          </dgm:else>
        </dgm:choose>
        <dgm:ruleLst/>
        <dgm:layoutNode name="box" styleLbl="node1">
          <dgm:alg type="sp"/>
          <dgm:shape xmlns:r="http://schemas.openxmlformats.org/officeDocument/2006/relationships" type="roundRect" r:blip="">
            <dgm:adjLst>
              <dgm:adj idx="1" val="0.1"/>
            </dgm:adjLst>
          </dgm:shape>
          <dgm:presOf axis="desOrSelf" ptType="node"/>
          <dgm:constrLst/>
          <dgm:ruleLst/>
        </dgm:layoutNode>
        <dgm:layoutNode name="img" styleLbl="fgImgPlace1">
          <dgm:alg type="sp"/>
          <dgm:shape xmlns:r="http://schemas.openxmlformats.org/officeDocument/2006/relationships" type="roundRect" r:blip="" blipPhldr="1">
            <dgm:adjLst>
              <dgm:adj idx="1" val="0.1"/>
            </dgm:adjLst>
          </dgm:shape>
          <dgm:presOf/>
          <dgm:constrLst/>
          <dgm:ruleLst/>
        </dgm:layoutNode>
        <dgm:layoutNode name="text">
          <dgm:varLst>
            <dgm:bulletEnabled val="1"/>
          </dgm:varLst>
          <dgm:alg type="tx">
            <dgm:param type="parTxLTRAlign" val="l"/>
            <dgm:param type="parTxRTLAlign" val="r"/>
          </dgm:alg>
          <dgm:shape xmlns:r="http://schemas.openxmlformats.org/officeDocument/2006/relationships" type="rect" r:blip="" hideGeom="1">
            <dgm:adjLst/>
          </dgm:shape>
          <dgm:presOf axis="desOrSelf" ptType="node"/>
          <dgm:constrLst>
            <dgm:constr type="tMarg" refType="primFontSz" fact="0.3"/>
            <dgm:constr type="bMarg" refType="primFontSz" fact="0.3"/>
            <dgm:constr type="lMarg" refType="primFontSz" fact="0.3"/>
            <dgm:constr type="rMarg" refType="primFontSz" fact="0.3"/>
          </dgm:constrLst>
          <dgm:ruleLst>
            <dgm:rule type="primFontSz" val="5" fact="NaN" max="NaN"/>
          </dgm:ruleLst>
        </dgm:layoutNode>
      </dgm:layoutNode>
      <dgm:forEach name="Name4" axis="followSib" ptType="sibTrans" cnt="1">
        <dgm:layoutNode name="spacer">
          <dgm:alg type="sp"/>
          <dgm:shape xmlns:r="http://schemas.openxmlformats.org/officeDocument/2006/relationships" r:blip="">
            <dgm:adjLst/>
          </dgm:shape>
          <dgm:presOf axis="self"/>
          <dgm:constrLst/>
          <dgm:ruleLst/>
        </dgm:layoutNode>
      </dgm:forEach>
    </dgm:forEach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2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3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4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хний колонтитул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ru-RU"/>
          </a:p>
        </p:txBody>
      </p:sp>
      <p:sp>
        <p:nvSpPr>
          <p:cNvPr id="3" name="Дата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C43A46EA-36B1-4E7C-92A3-B7969FAED9F7}" type="datetimeFigureOut">
              <a:rPr lang="ru-RU" smtClean="0"/>
              <a:pPr/>
              <a:t>08.04.2013</a:t>
            </a:fld>
            <a:endParaRPr lang="ru-RU"/>
          </a:p>
        </p:txBody>
      </p:sp>
      <p:sp>
        <p:nvSpPr>
          <p:cNvPr id="4" name="Образ слайда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ru-RU"/>
          </a:p>
        </p:txBody>
      </p:sp>
      <p:sp>
        <p:nvSpPr>
          <p:cNvPr id="5" name="Заметки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A538304C-D2FF-4900-BD73-E45BA7A7A8FA}" type="slidenum">
              <a:rPr lang="ru-RU" smtClean="0"/>
              <a:pPr/>
              <a:t>‹#›</a:t>
            </a:fld>
            <a:endParaRPr lang="ru-RU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1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.xml"/><Relationship Id="rId1" Type="http://schemas.openxmlformats.org/officeDocument/2006/relationships/notesMaster" Target="../notesMasters/notesMaster1.xml"/></Relationships>
</file>

<file path=ppt/notesSlides/_rels/notesSlide1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1.xml"/><Relationship Id="rId1" Type="http://schemas.openxmlformats.org/officeDocument/2006/relationships/notesMaster" Target="../notesMasters/notesMaster1.xml"/></Relationships>
</file>

<file path=ppt/notesSlides/_rels/notesSlide1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2.xml"/><Relationship Id="rId1" Type="http://schemas.openxmlformats.org/officeDocument/2006/relationships/notesMaster" Target="../notesMasters/notesMaster1.xml"/></Relationships>
</file>

<file path=ppt/notesSlides/_rels/notesSlide1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3.xml"/><Relationship Id="rId1" Type="http://schemas.openxmlformats.org/officeDocument/2006/relationships/notesMaster" Target="../notesMasters/notesMaster1.xml"/></Relationships>
</file>

<file path=ppt/notesSlides/_rels/notesSlide1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4.xml"/><Relationship Id="rId1" Type="http://schemas.openxmlformats.org/officeDocument/2006/relationships/notesMaster" Target="../notesMasters/notesMaster1.xml"/></Relationships>
</file>

<file path=ppt/notesSlides/_rels/notesSlide1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5.xml"/><Relationship Id="rId1" Type="http://schemas.openxmlformats.org/officeDocument/2006/relationships/notesMaster" Target="../notesMasters/notesMaster1.xml"/></Relationships>
</file>

<file path=ppt/notesSlides/_rels/notesSlide1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6.xml"/><Relationship Id="rId1" Type="http://schemas.openxmlformats.org/officeDocument/2006/relationships/notesMaster" Target="../notesMasters/notesMaster1.xml"/></Relationships>
</file>

<file path=ppt/notesSlides/_rels/notesSlide1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7.xml"/><Relationship Id="rId1" Type="http://schemas.openxmlformats.org/officeDocument/2006/relationships/notesMaster" Target="../notesMasters/notesMaster1.xml"/></Relationships>
</file>

<file path=ppt/notesSlides/_rels/notesSlide1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8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698" name="Rectangle 7"/>
          <p:cNvSpPr>
            <a:spLocks noGrp="1" noChangeArrowheads="1"/>
          </p:cNvSpPr>
          <p:nvPr>
            <p:ph type="sldNum" sz="quarter" idx="5"/>
          </p:nvPr>
        </p:nvSpPr>
        <p:spPr>
          <a:noFill/>
        </p:spPr>
        <p:txBody>
          <a:bodyPr/>
          <a:lstStyle/>
          <a:p>
            <a:fld id="{D4202823-F31A-4543-A3E5-5C136EDCEA0E}" type="slidenum">
              <a:rPr lang="ru-RU" smtClean="0"/>
              <a:pPr/>
              <a:t>1</a:t>
            </a:fld>
            <a:endParaRPr lang="ru-RU" dirty="0" smtClean="0"/>
          </a:p>
        </p:txBody>
      </p:sp>
      <p:sp>
        <p:nvSpPr>
          <p:cNvPr id="29699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xfrm>
            <a:off x="1150938" y="687388"/>
            <a:ext cx="4573587" cy="3429000"/>
          </a:xfrm>
          <a:ln/>
        </p:spPr>
      </p:sp>
      <p:sp>
        <p:nvSpPr>
          <p:cNvPr id="29700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916109" y="4346304"/>
            <a:ext cx="5025783" cy="4112521"/>
          </a:xfrm>
          <a:noFill/>
          <a:ln/>
        </p:spPr>
        <p:txBody>
          <a:bodyPr/>
          <a:lstStyle/>
          <a:p>
            <a:pPr eaLnBrk="1" hangingPunct="1"/>
            <a:endParaRPr lang="ru-RU" dirty="0" smtClean="0"/>
          </a:p>
        </p:txBody>
      </p:sp>
    </p:spTree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Образ слайда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Заметки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A538304C-D2FF-4900-BD73-E45BA7A7A8FA}" type="slidenum">
              <a:rPr lang="ru-RU" smtClean="0"/>
              <a:pPr/>
              <a:t>10</a:t>
            </a:fld>
            <a:endParaRPr lang="ru-RU"/>
          </a:p>
        </p:txBody>
      </p:sp>
    </p:spTree>
  </p:cSld>
  <p:clrMapOvr>
    <a:masterClrMapping/>
  </p:clrMapOvr>
</p:notes>
</file>

<file path=ppt/notesSlides/notesSlide1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Образ слайда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Заметки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A538304C-D2FF-4900-BD73-E45BA7A7A8FA}" type="slidenum">
              <a:rPr lang="ru-RU" smtClean="0"/>
              <a:pPr/>
              <a:t>11</a:t>
            </a:fld>
            <a:endParaRPr lang="ru-RU"/>
          </a:p>
        </p:txBody>
      </p:sp>
    </p:spTree>
  </p:cSld>
  <p:clrMapOvr>
    <a:masterClrMapping/>
  </p:clrMapOvr>
</p:notes>
</file>

<file path=ppt/notesSlides/notesSlide1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Образ слайда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Заметки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A538304C-D2FF-4900-BD73-E45BA7A7A8FA}" type="slidenum">
              <a:rPr lang="ru-RU" smtClean="0"/>
              <a:pPr/>
              <a:t>12</a:t>
            </a:fld>
            <a:endParaRPr lang="ru-RU"/>
          </a:p>
        </p:txBody>
      </p:sp>
    </p:spTree>
  </p:cSld>
  <p:clrMapOvr>
    <a:masterClrMapping/>
  </p:clrMapOvr>
</p:notes>
</file>

<file path=ppt/notesSlides/notesSlide1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Образ слайда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Заметки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A538304C-D2FF-4900-BD73-E45BA7A7A8FA}" type="slidenum">
              <a:rPr lang="ru-RU" smtClean="0"/>
              <a:pPr/>
              <a:t>13</a:t>
            </a:fld>
            <a:endParaRPr lang="ru-RU"/>
          </a:p>
        </p:txBody>
      </p:sp>
    </p:spTree>
  </p:cSld>
  <p:clrMapOvr>
    <a:masterClrMapping/>
  </p:clrMapOvr>
</p:notes>
</file>

<file path=ppt/notesSlides/notesSlide1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Образ слайда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Заметки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A538304C-D2FF-4900-BD73-E45BA7A7A8FA}" type="slidenum">
              <a:rPr lang="ru-RU" smtClean="0"/>
              <a:pPr/>
              <a:t>14</a:t>
            </a:fld>
            <a:endParaRPr lang="ru-RU"/>
          </a:p>
        </p:txBody>
      </p:sp>
    </p:spTree>
  </p:cSld>
  <p:clrMapOvr>
    <a:masterClrMapping/>
  </p:clrMapOvr>
</p:notes>
</file>

<file path=ppt/notesSlides/notesSlide1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Образ слайда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Заметки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A538304C-D2FF-4900-BD73-E45BA7A7A8FA}" type="slidenum">
              <a:rPr lang="ru-RU" smtClean="0"/>
              <a:pPr/>
              <a:t>15</a:t>
            </a:fld>
            <a:endParaRPr lang="ru-RU"/>
          </a:p>
        </p:txBody>
      </p:sp>
    </p:spTree>
  </p:cSld>
  <p:clrMapOvr>
    <a:masterClrMapping/>
  </p:clrMapOvr>
</p:notes>
</file>

<file path=ppt/notesSlides/notesSlide1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Образ слайда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Заметки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A538304C-D2FF-4900-BD73-E45BA7A7A8FA}" type="slidenum">
              <a:rPr lang="ru-RU" smtClean="0"/>
              <a:pPr/>
              <a:t>16</a:t>
            </a:fld>
            <a:endParaRPr lang="ru-RU"/>
          </a:p>
        </p:txBody>
      </p:sp>
    </p:spTree>
  </p:cSld>
  <p:clrMapOvr>
    <a:masterClrMapping/>
  </p:clrMapOvr>
</p:notes>
</file>

<file path=ppt/notesSlides/notesSlide1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Образ слайда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Заметки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A538304C-D2FF-4900-BD73-E45BA7A7A8FA}" type="slidenum">
              <a:rPr lang="ru-RU" smtClean="0"/>
              <a:pPr/>
              <a:t>17</a:t>
            </a:fld>
            <a:endParaRPr lang="ru-RU"/>
          </a:p>
        </p:txBody>
      </p:sp>
    </p:spTree>
  </p:cSld>
  <p:clrMapOvr>
    <a:masterClrMapping/>
  </p:clrMapOvr>
</p:notes>
</file>

<file path=ppt/notesSlides/notesSlide1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Образ слайда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Заметки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A538304C-D2FF-4900-BD73-E45BA7A7A8FA}" type="slidenum">
              <a:rPr lang="ru-RU" smtClean="0"/>
              <a:pPr/>
              <a:t>18</a:t>
            </a:fld>
            <a:endParaRPr lang="ru-RU"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Образ слайда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Заметки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A538304C-D2FF-4900-BD73-E45BA7A7A8FA}" type="slidenum">
              <a:rPr lang="ru-RU" smtClean="0"/>
              <a:pPr/>
              <a:t>2</a:t>
            </a:fld>
            <a:endParaRPr lang="ru-RU"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Образ слайда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Заметки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A538304C-D2FF-4900-BD73-E45BA7A7A8FA}" type="slidenum">
              <a:rPr lang="ru-RU" smtClean="0"/>
              <a:pPr/>
              <a:t>3</a:t>
            </a:fld>
            <a:endParaRPr lang="ru-RU"/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Образ слайда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Заметки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A538304C-D2FF-4900-BD73-E45BA7A7A8FA}" type="slidenum">
              <a:rPr lang="ru-RU" smtClean="0"/>
              <a:pPr/>
              <a:t>4</a:t>
            </a:fld>
            <a:endParaRPr lang="ru-RU"/>
          </a:p>
        </p:txBody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Образ слайда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Заметки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A538304C-D2FF-4900-BD73-E45BA7A7A8FA}" type="slidenum">
              <a:rPr lang="ru-RU" smtClean="0"/>
              <a:pPr/>
              <a:t>5</a:t>
            </a:fld>
            <a:endParaRPr lang="ru-RU"/>
          </a:p>
        </p:txBody>
      </p:sp>
    </p:spTree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Образ слайда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Заметки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A538304C-D2FF-4900-BD73-E45BA7A7A8FA}" type="slidenum">
              <a:rPr lang="ru-RU" smtClean="0"/>
              <a:pPr/>
              <a:t>6</a:t>
            </a:fld>
            <a:endParaRPr lang="ru-RU"/>
          </a:p>
        </p:txBody>
      </p:sp>
    </p:spTree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Образ слайда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Заметки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A538304C-D2FF-4900-BD73-E45BA7A7A8FA}" type="slidenum">
              <a:rPr lang="ru-RU" smtClean="0"/>
              <a:pPr/>
              <a:t>7</a:t>
            </a:fld>
            <a:endParaRPr lang="ru-RU"/>
          </a:p>
        </p:txBody>
      </p:sp>
    </p:spTree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Образ слайда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Заметки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A538304C-D2FF-4900-BD73-E45BA7A7A8FA}" type="slidenum">
              <a:rPr lang="ru-RU" smtClean="0"/>
              <a:pPr/>
              <a:t>8</a:t>
            </a:fld>
            <a:endParaRPr lang="ru-RU"/>
          </a:p>
        </p:txBody>
      </p:sp>
    </p:spTree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Образ слайда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Заметки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A538304C-D2FF-4900-BD73-E45BA7A7A8FA}" type="slidenum">
              <a:rPr lang="ru-RU" smtClean="0"/>
              <a:pPr/>
              <a:t>9</a:t>
            </a:fld>
            <a:endParaRPr lang="ru-RU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EAF463A-BC7C-46EE-9F1E-7F377CCA4891}" type="datetimeFigureOut">
              <a:rPr lang="en-US" smtClean="0"/>
              <a:pPr/>
              <a:t>4/8/2013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483448D-3A78-4528-A469-B745A65DA480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EAF463A-BC7C-46EE-9F1E-7F377CCA4891}" type="datetimeFigureOut">
              <a:rPr lang="en-US" smtClean="0"/>
              <a:pPr/>
              <a:t>4/8/2013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483448D-3A78-4528-A469-B745A65DA480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add title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EAF463A-BC7C-46EE-9F1E-7F377CCA4891}" type="datetimeFigureOut">
              <a:rPr lang="en-US" smtClean="0"/>
              <a:pPr/>
              <a:t>4/8/2013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483448D-3A78-4528-A469-B745A65DA480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EAF463A-BC7C-46EE-9F1E-7F377CCA4891}" type="datetimeFigureOut">
              <a:rPr lang="en-US" smtClean="0"/>
              <a:pPr/>
              <a:t>4/8/2013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483448D-3A78-4528-A469-B745A65DA480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EAF463A-BC7C-46EE-9F1E-7F377CCA4891}" type="datetimeFigureOut">
              <a:rPr lang="en-US" smtClean="0"/>
              <a:pPr/>
              <a:t>4/8/2013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483448D-3A78-4528-A469-B745A65DA480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EAF463A-BC7C-46EE-9F1E-7F377CCA4891}" type="datetimeFigureOut">
              <a:rPr lang="en-US" smtClean="0"/>
              <a:pPr/>
              <a:t>4/8/2013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483448D-3A78-4528-A469-B745A65DA480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EAF463A-BC7C-46EE-9F1E-7F377CCA4891}" type="datetimeFigureOut">
              <a:rPr lang="en-US" smtClean="0"/>
              <a:pPr/>
              <a:t>4/8/2013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483448D-3A78-4528-A469-B745A65DA480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EAF463A-BC7C-46EE-9F1E-7F377CCA4891}" type="datetimeFigureOut">
              <a:rPr lang="en-US" smtClean="0"/>
              <a:pPr/>
              <a:t>4/8/2013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483448D-3A78-4528-A469-B745A65DA480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EAF463A-BC7C-46EE-9F1E-7F377CCA4891}" type="datetimeFigureOut">
              <a:rPr lang="en-US" smtClean="0"/>
              <a:pPr/>
              <a:t>4/8/2013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483448D-3A78-4528-A469-B745A65DA480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EAF463A-BC7C-46EE-9F1E-7F377CCA4891}" type="datetimeFigureOut">
              <a:rPr lang="en-US" smtClean="0"/>
              <a:pPr/>
              <a:t>4/8/2013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483448D-3A78-4528-A469-B745A65DA480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EAF463A-BC7C-46EE-9F1E-7F377CCA4891}" type="datetimeFigureOut">
              <a:rPr lang="en-US" smtClean="0"/>
              <a:pPr/>
              <a:t>4/8/2013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483448D-3A78-4528-A469-B745A65DA480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EAF463A-BC7C-46EE-9F1E-7F377CCA4891}" type="datetimeFigureOut">
              <a:rPr lang="en-US" smtClean="0"/>
              <a:pPr/>
              <a:t>4/8/2013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483448D-3A78-4528-A469-B745A65DA480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latinLnBrk="0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latinLnBrk="0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latinLnBrk="0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latinLnBrk="0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latinLnBrk="0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latinLnBrk="0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latinLnBrk="0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latinLnBrk="0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latinLnBrk="0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latinLnBrk="0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latinLnBrk="0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latinLnBrk="0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latinLnBrk="0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latinLnBrk="0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latinLnBrk="0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latinLnBrk="0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latinLnBrk="0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latinLnBrk="0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latinLnBrk="0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0.xml"/><Relationship Id="rId1" Type="http://schemas.openxmlformats.org/officeDocument/2006/relationships/slideLayout" Target="../slideLayouts/slideLayout1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1.xml"/><Relationship Id="rId1" Type="http://schemas.openxmlformats.org/officeDocument/2006/relationships/slideLayout" Target="../slideLayouts/slideLayout1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2.xml"/><Relationship Id="rId1" Type="http://schemas.openxmlformats.org/officeDocument/2006/relationships/slideLayout" Target="../slideLayouts/slideLayout1.xml"/></Relationships>
</file>

<file path=ppt/slides/_rels/slide13.xml.rels><?xml version="1.0" encoding="UTF-8" standalone="yes"?>
<Relationships xmlns="http://schemas.openxmlformats.org/package/2006/relationships"><Relationship Id="rId8" Type="http://schemas.openxmlformats.org/officeDocument/2006/relationships/image" Target="../media/image1.png"/><Relationship Id="rId3" Type="http://schemas.openxmlformats.org/officeDocument/2006/relationships/diagramData" Target="../diagrams/data2.xml"/><Relationship Id="rId7" Type="http://schemas.microsoft.com/office/2007/relationships/diagramDrawing" Target="../diagrams/drawing2.xml"/><Relationship Id="rId2" Type="http://schemas.openxmlformats.org/officeDocument/2006/relationships/notesSlide" Target="../notesSlides/notesSlide13.xml"/><Relationship Id="rId1" Type="http://schemas.openxmlformats.org/officeDocument/2006/relationships/slideLayout" Target="../slideLayouts/slideLayout1.xml"/><Relationship Id="rId6" Type="http://schemas.openxmlformats.org/officeDocument/2006/relationships/diagramColors" Target="../diagrams/colors2.xml"/><Relationship Id="rId5" Type="http://schemas.openxmlformats.org/officeDocument/2006/relationships/diagramQuickStyle" Target="../diagrams/quickStyle2.xml"/><Relationship Id="rId4" Type="http://schemas.openxmlformats.org/officeDocument/2006/relationships/diagramLayout" Target="../diagrams/layout2.xml"/></Relationships>
</file>

<file path=ppt/slides/_rels/slide1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4.xml"/><Relationship Id="rId1" Type="http://schemas.openxmlformats.org/officeDocument/2006/relationships/slideLayout" Target="../slideLayouts/slideLayout1.xml"/></Relationships>
</file>

<file path=ppt/slides/_rels/slide1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5.xml"/><Relationship Id="rId1" Type="http://schemas.openxmlformats.org/officeDocument/2006/relationships/slideLayout" Target="../slideLayouts/slideLayout1.xml"/></Relationships>
</file>

<file path=ppt/slides/_rels/slide1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6.xml"/><Relationship Id="rId1" Type="http://schemas.openxmlformats.org/officeDocument/2006/relationships/slideLayout" Target="../slideLayouts/slideLayout1.xml"/></Relationships>
</file>

<file path=ppt/slides/_rels/slide17.xml.rels><?xml version="1.0" encoding="UTF-8" standalone="yes"?>
<Relationships xmlns="http://schemas.openxmlformats.org/package/2006/relationships"><Relationship Id="rId3" Type="http://schemas.openxmlformats.org/officeDocument/2006/relationships/diagramData" Target="../diagrams/data3.xml"/><Relationship Id="rId7" Type="http://schemas.microsoft.com/office/2007/relationships/diagramDrawing" Target="../diagrams/drawing3.xml"/><Relationship Id="rId2" Type="http://schemas.openxmlformats.org/officeDocument/2006/relationships/notesSlide" Target="../notesSlides/notesSlide17.xml"/><Relationship Id="rId1" Type="http://schemas.openxmlformats.org/officeDocument/2006/relationships/slideLayout" Target="../slideLayouts/slideLayout1.xml"/><Relationship Id="rId6" Type="http://schemas.openxmlformats.org/officeDocument/2006/relationships/diagramColors" Target="../diagrams/colors3.xml"/><Relationship Id="rId5" Type="http://schemas.openxmlformats.org/officeDocument/2006/relationships/diagramQuickStyle" Target="../diagrams/quickStyle3.xml"/><Relationship Id="rId4" Type="http://schemas.openxmlformats.org/officeDocument/2006/relationships/diagramLayout" Target="../diagrams/layout3.xml"/></Relationships>
</file>

<file path=ppt/slides/_rels/slide18.xml.rels><?xml version="1.0" encoding="UTF-8" standalone="yes"?>
<Relationships xmlns="http://schemas.openxmlformats.org/package/2006/relationships"><Relationship Id="rId3" Type="http://schemas.openxmlformats.org/officeDocument/2006/relationships/diagramData" Target="../diagrams/data4.xml"/><Relationship Id="rId7" Type="http://schemas.microsoft.com/office/2007/relationships/diagramDrawing" Target="../diagrams/drawing4.xml"/><Relationship Id="rId2" Type="http://schemas.openxmlformats.org/officeDocument/2006/relationships/notesSlide" Target="../notesSlides/notesSlide18.xml"/><Relationship Id="rId1" Type="http://schemas.openxmlformats.org/officeDocument/2006/relationships/slideLayout" Target="../slideLayouts/slideLayout1.xml"/><Relationship Id="rId6" Type="http://schemas.openxmlformats.org/officeDocument/2006/relationships/diagramColors" Target="../diagrams/colors4.xml"/><Relationship Id="rId5" Type="http://schemas.openxmlformats.org/officeDocument/2006/relationships/diagramQuickStyle" Target="../diagrams/quickStyle4.xml"/><Relationship Id="rId4" Type="http://schemas.openxmlformats.org/officeDocument/2006/relationships/diagramLayout" Target="../diagrams/layout4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1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1.xml"/></Relationships>
</file>

<file path=ppt/slides/_rels/slide5.xml.rels><?xml version="1.0" encoding="UTF-8" standalone="yes"?>
<Relationships xmlns="http://schemas.openxmlformats.org/package/2006/relationships"><Relationship Id="rId3" Type="http://schemas.openxmlformats.org/officeDocument/2006/relationships/diagramData" Target="../diagrams/data1.xml"/><Relationship Id="rId7" Type="http://schemas.microsoft.com/office/2007/relationships/diagramDrawing" Target="../diagrams/drawing1.xml"/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1.xml"/><Relationship Id="rId6" Type="http://schemas.openxmlformats.org/officeDocument/2006/relationships/diagramColors" Target="../diagrams/colors1.xml"/><Relationship Id="rId5" Type="http://schemas.openxmlformats.org/officeDocument/2006/relationships/diagramQuickStyle" Target="../diagrams/quickStyle1.xml"/><Relationship Id="rId4" Type="http://schemas.openxmlformats.org/officeDocument/2006/relationships/diagramLayout" Target="../diagrams/layout1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1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1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8.xml"/><Relationship Id="rId1" Type="http://schemas.openxmlformats.org/officeDocument/2006/relationships/slideLayout" Target="../slideLayouts/slideLayout1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9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6" name="Rectangle 4"/>
          <p:cNvSpPr>
            <a:spLocks noChangeArrowheads="1"/>
          </p:cNvSpPr>
          <p:nvPr/>
        </p:nvSpPr>
        <p:spPr bwMode="auto">
          <a:xfrm>
            <a:off x="2232025" y="4130675"/>
            <a:ext cx="28956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anchor="ctr"/>
          <a:lstStyle/>
          <a:p>
            <a:pPr algn="l">
              <a:spcBef>
                <a:spcPct val="0"/>
              </a:spcBef>
              <a:buClrTx/>
              <a:buSzTx/>
              <a:buFontTx/>
              <a:buNone/>
            </a:pPr>
            <a:endParaRPr lang="ru-RU" b="1" dirty="0">
              <a:solidFill>
                <a:srgbClr val="FF0000"/>
              </a:solidFill>
            </a:endParaRPr>
          </a:p>
        </p:txBody>
      </p:sp>
      <p:graphicFrame>
        <p:nvGraphicFramePr>
          <p:cNvPr id="10" name="Таблица 9"/>
          <p:cNvGraphicFramePr>
            <a:graphicFrameLocks noGrp="1"/>
          </p:cNvGraphicFramePr>
          <p:nvPr/>
        </p:nvGraphicFramePr>
        <p:xfrm>
          <a:off x="381000" y="1066801"/>
          <a:ext cx="8458200" cy="5731796"/>
        </p:xfrm>
        <a:graphic>
          <a:graphicData uri="http://schemas.openxmlformats.org/drawingml/2006/table">
            <a:tbl>
              <a:tblPr>
                <a:tableStyleId>{5C22544A-7EE6-4342-B048-85BDC9FD1C3A}</a:tableStyleId>
              </a:tblPr>
              <a:tblGrid>
                <a:gridCol w="8458200"/>
              </a:tblGrid>
              <a:tr h="1182610">
                <a:tc>
                  <a:txBody>
                    <a:bodyPr/>
                    <a:lstStyle/>
                    <a:p>
                      <a:pPr algn="r" rtl="0" fontAlgn="t"/>
                      <a:r>
                        <a:rPr lang="ru-RU" sz="1400" b="1" i="0" u="none" strike="noStrike" dirty="0" smtClean="0">
                          <a:solidFill>
                            <a:srgbClr val="FFFFFF"/>
                          </a:solidFill>
                          <a:latin typeface="Arial"/>
                        </a:rPr>
                        <a:t/>
                      </a:r>
                      <a:br>
                        <a:rPr lang="ru-RU" sz="1400" b="1" i="0" u="none" strike="noStrike" dirty="0" smtClean="0">
                          <a:solidFill>
                            <a:srgbClr val="FFFFFF"/>
                          </a:solidFill>
                          <a:latin typeface="Arial"/>
                        </a:rPr>
                      </a:br>
                      <a:r>
                        <a:rPr lang="ru-RU" sz="2400" b="1" i="0" u="none" strike="noStrike" dirty="0" smtClean="0">
                          <a:solidFill>
                            <a:srgbClr val="FFFFFF"/>
                          </a:solidFill>
                          <a:latin typeface="Arial"/>
                        </a:rPr>
                        <a:t>тема</a:t>
                      </a:r>
                      <a:r>
                        <a:rPr lang="ru-RU" sz="2400" b="1" i="0" u="none" strike="noStrike" baseline="0" dirty="0" smtClean="0">
                          <a:solidFill>
                            <a:srgbClr val="FFFFFF"/>
                          </a:solidFill>
                          <a:latin typeface="Arial"/>
                        </a:rPr>
                        <a:t> 5   </a:t>
                      </a:r>
                      <a:r>
                        <a:rPr lang="en-US" sz="2400" b="1" i="0" u="none" strike="noStrike" baseline="0" dirty="0" smtClean="0">
                          <a:solidFill>
                            <a:srgbClr val="FFFFFF"/>
                          </a:solidFill>
                          <a:latin typeface="Arial"/>
                        </a:rPr>
                        <a:t>   </a:t>
                      </a:r>
                      <a:r>
                        <a:rPr lang="ru-RU" sz="2400" b="1" i="0" u="none" strike="noStrike" baseline="0" dirty="0" smtClean="0">
                          <a:solidFill>
                            <a:srgbClr val="FFFFFF"/>
                          </a:solidFill>
                          <a:latin typeface="Arial"/>
                        </a:rPr>
                        <a:t>     </a:t>
                      </a:r>
                    </a:p>
                  </a:txBody>
                  <a:tcPr marL="0" marR="0" marT="0" marB="0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41BD4D"/>
                    </a:solidFill>
                  </a:tcPr>
                </a:tc>
              </a:tr>
              <a:tr h="916918">
                <a:tc>
                  <a:txBody>
                    <a:bodyPr/>
                    <a:lstStyle/>
                    <a:p>
                      <a:pPr algn="ctr" rtl="0" fontAlgn="t"/>
                      <a:r>
                        <a:rPr lang="ru-RU" sz="2800" b="1" i="0" u="none" strike="noStrike" baseline="0" dirty="0" smtClean="0">
                          <a:solidFill>
                            <a:srgbClr val="FFFFFF"/>
                          </a:solidFill>
                          <a:latin typeface="Arial"/>
                        </a:rPr>
                        <a:t>Зарождение и формирование теорий и школ менеджмента</a:t>
                      </a:r>
                      <a:endParaRPr lang="ru-RU" sz="2800" b="1" i="0" u="none" strike="noStrike" dirty="0">
                        <a:solidFill>
                          <a:srgbClr val="FFFFFF"/>
                        </a:solidFill>
                        <a:latin typeface="Arial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00000"/>
                    </a:solidFill>
                  </a:tcPr>
                </a:tc>
              </a:tr>
              <a:tr h="1024671">
                <a:tc>
                  <a:txBody>
                    <a:bodyPr/>
                    <a:lstStyle/>
                    <a:p>
                      <a:pPr algn="ctr" rtl="0" fontAlgn="t"/>
                      <a:endParaRPr lang="ru-RU" sz="1800" b="1" i="0" u="none" strike="noStrike" dirty="0" smtClean="0">
                        <a:solidFill>
                          <a:srgbClr val="C00000"/>
                        </a:solidFill>
                        <a:latin typeface="Arial"/>
                      </a:endParaRPr>
                    </a:p>
                  </a:txBody>
                  <a:tcPr marL="0" marR="0" marT="0" marB="0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41BD4D"/>
                    </a:solidFill>
                  </a:tcPr>
                </a:tc>
              </a:tr>
              <a:tr h="172874">
                <a:tc>
                  <a:txBody>
                    <a:bodyPr/>
                    <a:lstStyle/>
                    <a:p>
                      <a:pPr algn="l" fontAlgn="t"/>
                      <a:r>
                        <a:rPr lang="ru-RU" sz="1100" b="0" i="0" u="none" strike="noStrike" dirty="0">
                          <a:solidFill>
                            <a:srgbClr val="FF0000"/>
                          </a:solidFill>
                          <a:latin typeface="Arial"/>
                        </a:rPr>
                        <a:t> </a:t>
                      </a:r>
                    </a:p>
                  </a:txBody>
                  <a:tcPr marL="0" marR="0" marT="0" marB="0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rgbClr val="CBAE0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</a:tr>
              <a:tr h="1697303">
                <a:tc>
                  <a:txBody>
                    <a:bodyPr/>
                    <a:lstStyle/>
                    <a:p>
                      <a:pPr algn="l" rtl="0" fontAlgn="ctr"/>
                      <a:endParaRPr lang="ru-RU" sz="1800" b="1" i="0" u="none" strike="noStrike" dirty="0">
                        <a:solidFill>
                          <a:srgbClr val="C00000"/>
                        </a:solidFill>
                        <a:latin typeface="Arial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rgbClr val="CBAE0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rgbClr val="CBAE0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</a:tr>
              <a:tr h="737420">
                <a:tc>
                  <a:txBody>
                    <a:bodyPr/>
                    <a:lstStyle/>
                    <a:p>
                      <a:pPr algn="ctr" rtl="0" fontAlgn="t"/>
                      <a:r>
                        <a:rPr lang="ru-RU" sz="1200" b="1" i="1" u="none" strike="noStrike" dirty="0">
                          <a:solidFill>
                            <a:srgbClr val="000000"/>
                          </a:solidFill>
                          <a:latin typeface="Arial"/>
                        </a:rPr>
                        <a:t/>
                      </a:r>
                      <a:br>
                        <a:rPr lang="ru-RU" sz="1200" b="1" i="1" u="none" strike="noStrike" dirty="0">
                          <a:solidFill>
                            <a:srgbClr val="000000"/>
                          </a:solidFill>
                          <a:latin typeface="Arial"/>
                        </a:rPr>
                      </a:br>
                      <a:endParaRPr lang="ru-RU" sz="1200" b="1" i="1" u="none" strike="noStrike" dirty="0" smtClean="0">
                        <a:solidFill>
                          <a:srgbClr val="000000"/>
                        </a:solidFill>
                        <a:latin typeface="Arial"/>
                      </a:endParaRPr>
                    </a:p>
                    <a:p>
                      <a:pPr algn="ctr" rtl="0" fontAlgn="t"/>
                      <a:endParaRPr lang="ru-RU" sz="1200" b="1" i="1" u="none" strike="noStrike" dirty="0" smtClean="0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 marL="0" marR="0" marT="0" marB="0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rgbClr val="CBAE0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</a:tr>
            </a:tbl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609600" y="304800"/>
            <a:ext cx="7772400" cy="1470025"/>
          </a:xfrm>
        </p:spPr>
        <p:txBody>
          <a:bodyPr>
            <a:normAutofit/>
          </a:bodyPr>
          <a:lstStyle/>
          <a:p>
            <a:pPr fontAlgn="t"/>
            <a:r>
              <a:rPr lang="ru-RU" b="1" dirty="0" smtClean="0"/>
              <a:t/>
            </a:r>
            <a:br>
              <a:rPr lang="ru-RU" b="1" dirty="0" smtClean="0"/>
            </a:br>
            <a:endParaRPr lang="ru-RU" dirty="0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152400" y="990600"/>
            <a:ext cx="8839200" cy="685800"/>
          </a:xfrm>
        </p:spPr>
        <p:txBody>
          <a:bodyPr>
            <a:noAutofit/>
          </a:bodyPr>
          <a:lstStyle/>
          <a:p>
            <a:pPr lvl="0" algn="l">
              <a:spcBef>
                <a:spcPts val="0"/>
              </a:spcBef>
            </a:pPr>
            <a:r>
              <a:rPr lang="ru-RU" sz="2800" b="1" dirty="0" smtClean="0"/>
              <a:t>А. </a:t>
            </a:r>
            <a:r>
              <a:rPr lang="ru-RU" sz="2800" b="1" dirty="0" err="1" smtClean="0"/>
              <a:t>Файоль</a:t>
            </a:r>
            <a:r>
              <a:rPr lang="ru-RU" sz="2800" b="1" dirty="0" smtClean="0"/>
              <a:t> как основатель  административной школы – основные идеи и труды</a:t>
            </a:r>
          </a:p>
          <a:p>
            <a:pPr algn="l">
              <a:spcBef>
                <a:spcPts val="0"/>
              </a:spcBef>
            </a:pPr>
            <a:endParaRPr lang="ru-RU" sz="2800" b="1" dirty="0"/>
          </a:p>
        </p:txBody>
      </p:sp>
      <p:graphicFrame>
        <p:nvGraphicFramePr>
          <p:cNvPr id="4" name="Таблица 3"/>
          <p:cNvGraphicFramePr>
            <a:graphicFrameLocks noGrp="1"/>
          </p:cNvGraphicFramePr>
          <p:nvPr/>
        </p:nvGraphicFramePr>
        <p:xfrm>
          <a:off x="152400" y="152400"/>
          <a:ext cx="8839200" cy="838200"/>
        </p:xfrm>
        <a:graphic>
          <a:graphicData uri="http://schemas.openxmlformats.org/drawingml/2006/table">
            <a:tbl>
              <a:tblPr>
                <a:tableStyleId>{5C22544A-7EE6-4342-B048-85BDC9FD1C3A}</a:tableStyleId>
              </a:tblPr>
              <a:tblGrid>
                <a:gridCol w="8839200"/>
              </a:tblGrid>
              <a:tr h="838200">
                <a:tc>
                  <a:txBody>
                    <a:bodyPr/>
                    <a:lstStyle/>
                    <a:p>
                      <a:pPr marL="0" marR="0" indent="0" algn="r" defTabSz="9144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1800" b="1" i="0" u="none" strike="noStrike" baseline="0" dirty="0" smtClean="0">
                          <a:solidFill>
                            <a:srgbClr val="FFFFFF"/>
                          </a:solidFill>
                          <a:latin typeface="Arial"/>
                        </a:rPr>
                        <a:t>Тема 5     </a:t>
                      </a:r>
                    </a:p>
                    <a:p>
                      <a:pPr algn="ctr" rtl="0" fontAlgn="t"/>
                      <a:r>
                        <a:rPr lang="ru-RU" sz="1800" b="1" i="0" u="none" strike="noStrike" baseline="0" dirty="0" smtClean="0">
                          <a:solidFill>
                            <a:srgbClr val="FFFFFF"/>
                          </a:solidFill>
                          <a:latin typeface="Arial"/>
                        </a:rPr>
                        <a:t>Зарождение и формирование теорий и школ менеджмента</a:t>
                      </a:r>
                      <a:endParaRPr lang="ru-RU" sz="1800" b="1" i="0" u="none" strike="noStrike" dirty="0" smtClean="0">
                        <a:solidFill>
                          <a:srgbClr val="FFFFFF"/>
                        </a:solidFill>
                        <a:latin typeface="Arial"/>
                      </a:endParaRPr>
                    </a:p>
                    <a:p>
                      <a:pPr algn="ctr" rtl="0" fontAlgn="ctr"/>
                      <a:endParaRPr lang="ru-RU" sz="1800" b="1" i="0" u="none" strike="noStrike" kern="1200" dirty="0">
                        <a:solidFill>
                          <a:srgbClr val="FFFFFF"/>
                        </a:solidFill>
                        <a:latin typeface="Arial"/>
                        <a:ea typeface="+mn-ea"/>
                        <a:cs typeface="+mn-cs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00000"/>
                    </a:solidFill>
                  </a:tcPr>
                </a:tc>
              </a:tr>
            </a:tbl>
          </a:graphicData>
        </a:graphic>
      </p:graphicFrame>
      <p:sp>
        <p:nvSpPr>
          <p:cNvPr id="5" name="Прямоугольник 4"/>
          <p:cNvSpPr/>
          <p:nvPr/>
        </p:nvSpPr>
        <p:spPr>
          <a:xfrm>
            <a:off x="5029200" y="4191000"/>
            <a:ext cx="3962400" cy="1752600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 sz="2400" b="1" dirty="0">
              <a:solidFill>
                <a:srgbClr val="C00000"/>
              </a:solidFill>
            </a:endParaRPr>
          </a:p>
        </p:txBody>
      </p:sp>
      <p:sp>
        <p:nvSpPr>
          <p:cNvPr id="21" name="Прямоугольник 20"/>
          <p:cNvSpPr/>
          <p:nvPr/>
        </p:nvSpPr>
        <p:spPr>
          <a:xfrm>
            <a:off x="0" y="1905000"/>
            <a:ext cx="4648200" cy="400110"/>
          </a:xfrm>
          <a:prstGeom prst="rect">
            <a:avLst/>
          </a:prstGeom>
          <a:ln w="38100">
            <a:solidFill>
              <a:schemeClr val="bg1"/>
            </a:solidFill>
          </a:ln>
        </p:spPr>
        <p:txBody>
          <a:bodyPr wrap="square">
            <a:spAutoFit/>
          </a:bodyPr>
          <a:lstStyle/>
          <a:p>
            <a:endParaRPr lang="ru-RU" sz="2000" b="1" dirty="0" smtClean="0">
              <a:solidFill>
                <a:srgbClr val="AC0000"/>
              </a:solidFill>
            </a:endParaRPr>
          </a:p>
        </p:txBody>
      </p:sp>
      <p:sp>
        <p:nvSpPr>
          <p:cNvPr id="14" name="Прямоугольник 13"/>
          <p:cNvSpPr/>
          <p:nvPr/>
        </p:nvSpPr>
        <p:spPr>
          <a:xfrm>
            <a:off x="0" y="1905000"/>
            <a:ext cx="1965153" cy="46166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ru-RU" sz="2400" b="1" dirty="0" smtClean="0">
                <a:solidFill>
                  <a:srgbClr val="AC0000"/>
                </a:solidFill>
              </a:rPr>
              <a:t>Анри </a:t>
            </a:r>
            <a:r>
              <a:rPr lang="ru-RU" sz="2400" b="1" dirty="0" err="1" smtClean="0">
                <a:solidFill>
                  <a:srgbClr val="AC0000"/>
                </a:solidFill>
              </a:rPr>
              <a:t>Файоль</a:t>
            </a:r>
            <a:endParaRPr lang="ru-RU" sz="2400" dirty="0"/>
          </a:p>
        </p:txBody>
      </p:sp>
      <p:sp>
        <p:nvSpPr>
          <p:cNvPr id="23" name="Прямоугольник 22"/>
          <p:cNvSpPr/>
          <p:nvPr/>
        </p:nvSpPr>
        <p:spPr>
          <a:xfrm>
            <a:off x="0" y="2438400"/>
            <a:ext cx="9144000" cy="4493538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buFont typeface="Wingdings" pitchFamily="2" charset="2"/>
              <a:buChar char="v"/>
            </a:pPr>
            <a:r>
              <a:rPr lang="ru-RU" sz="2200" dirty="0" smtClean="0"/>
              <a:t>  </a:t>
            </a:r>
            <a:r>
              <a:rPr lang="ru-RU" sz="2200" b="1" dirty="0" smtClean="0"/>
              <a:t>Самый выдающийся европеец, внесший свой вклад в теорию управления в первой половине  ХХ в.</a:t>
            </a:r>
          </a:p>
          <a:p>
            <a:pPr>
              <a:buFont typeface="Wingdings" pitchFamily="2" charset="2"/>
              <a:buChar char="v"/>
            </a:pPr>
            <a:r>
              <a:rPr lang="ru-RU" sz="2200" b="1" dirty="0" smtClean="0"/>
              <a:t>  30 лет руководил ГМК «</a:t>
            </a:r>
            <a:r>
              <a:rPr lang="ru-RU" sz="2200" b="1" dirty="0" err="1" smtClean="0"/>
              <a:t>Комамбо</a:t>
            </a:r>
            <a:r>
              <a:rPr lang="ru-RU" sz="2200" b="1" dirty="0" smtClean="0"/>
              <a:t>»</a:t>
            </a:r>
          </a:p>
          <a:p>
            <a:pPr>
              <a:buFont typeface="Wingdings" pitchFamily="2" charset="2"/>
              <a:buChar char="v"/>
            </a:pPr>
            <a:r>
              <a:rPr lang="ru-RU" sz="2200" b="1" dirty="0" smtClean="0"/>
              <a:t>  Выделил  управленческую деятельность как объект управления</a:t>
            </a:r>
          </a:p>
          <a:p>
            <a:pPr>
              <a:buFont typeface="Wingdings" pitchFamily="2" charset="2"/>
              <a:buChar char="v"/>
            </a:pPr>
            <a:r>
              <a:rPr lang="ru-RU" sz="2200" b="1" dirty="0" smtClean="0"/>
              <a:t>  Организовал Национальный центр административных исследований</a:t>
            </a:r>
          </a:p>
          <a:p>
            <a:pPr>
              <a:buFont typeface="Wingdings" pitchFamily="2" charset="2"/>
              <a:buChar char="v"/>
            </a:pPr>
            <a:r>
              <a:rPr lang="ru-RU" sz="2200" b="1" dirty="0" smtClean="0"/>
              <a:t>  Приступил к разработке общего подхода к менеджменту на основе пяти основных элементов функции управления</a:t>
            </a:r>
          </a:p>
          <a:p>
            <a:pPr>
              <a:buFont typeface="Wingdings" pitchFamily="2" charset="2"/>
              <a:buChar char="v"/>
            </a:pPr>
            <a:r>
              <a:rPr lang="ru-RU" sz="2200" b="1" dirty="0" smtClean="0"/>
              <a:t>  Обосновал, что управление не привилегия, а ответственность на каждом уровне управления</a:t>
            </a:r>
          </a:p>
          <a:p>
            <a:pPr>
              <a:buFont typeface="Wingdings" pitchFamily="2" charset="2"/>
              <a:buChar char="v"/>
            </a:pPr>
            <a:r>
              <a:rPr lang="ru-RU" sz="2200" b="1" dirty="0" smtClean="0"/>
              <a:t>  Ввел концепт «социальный организм»</a:t>
            </a:r>
          </a:p>
          <a:p>
            <a:pPr>
              <a:buFont typeface="Wingdings" pitchFamily="2" charset="2"/>
              <a:buChar char="v"/>
            </a:pPr>
            <a:r>
              <a:rPr lang="ru-RU" sz="2200" b="1" dirty="0" smtClean="0"/>
              <a:t> Обосновал нормативные концепции формального управления</a:t>
            </a:r>
          </a:p>
          <a:p>
            <a:pPr>
              <a:buFont typeface="Wingdings" pitchFamily="2" charset="2"/>
              <a:buChar char="v"/>
            </a:pPr>
            <a:r>
              <a:rPr lang="ru-RU" sz="2200" b="1" dirty="0" smtClean="0"/>
              <a:t> Принципы организации должны знать все работники</a:t>
            </a:r>
          </a:p>
          <a:p>
            <a:endParaRPr lang="ru-RU" sz="2200" dirty="0"/>
          </a:p>
        </p:txBody>
      </p:sp>
    </p:spTree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609600" y="304800"/>
            <a:ext cx="7772400" cy="1470025"/>
          </a:xfrm>
        </p:spPr>
        <p:txBody>
          <a:bodyPr>
            <a:normAutofit/>
          </a:bodyPr>
          <a:lstStyle/>
          <a:p>
            <a:pPr fontAlgn="t"/>
            <a:r>
              <a:rPr lang="ru-RU" b="1" dirty="0" smtClean="0"/>
              <a:t/>
            </a:r>
            <a:br>
              <a:rPr lang="ru-RU" b="1" dirty="0" smtClean="0"/>
            </a:br>
            <a:endParaRPr lang="ru-RU" dirty="0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152400" y="838200"/>
            <a:ext cx="8839200" cy="685800"/>
          </a:xfrm>
        </p:spPr>
        <p:txBody>
          <a:bodyPr>
            <a:noAutofit/>
          </a:bodyPr>
          <a:lstStyle/>
          <a:p>
            <a:pPr lvl="0" algn="l">
              <a:spcBef>
                <a:spcPts val="0"/>
              </a:spcBef>
            </a:pPr>
            <a:r>
              <a:rPr lang="ru-RU" sz="2800" b="1" dirty="0" smtClean="0"/>
              <a:t>А. </a:t>
            </a:r>
            <a:r>
              <a:rPr lang="ru-RU" sz="2800" b="1" dirty="0" err="1" smtClean="0"/>
              <a:t>Файоль</a:t>
            </a:r>
            <a:r>
              <a:rPr lang="ru-RU" sz="2800" b="1" dirty="0" smtClean="0"/>
              <a:t> как основатель  административной школы</a:t>
            </a:r>
          </a:p>
          <a:p>
            <a:pPr algn="l">
              <a:spcBef>
                <a:spcPts val="0"/>
              </a:spcBef>
            </a:pPr>
            <a:endParaRPr lang="ru-RU" sz="2800" b="1" dirty="0"/>
          </a:p>
        </p:txBody>
      </p:sp>
      <p:graphicFrame>
        <p:nvGraphicFramePr>
          <p:cNvPr id="4" name="Таблица 3"/>
          <p:cNvGraphicFramePr>
            <a:graphicFrameLocks noGrp="1"/>
          </p:cNvGraphicFramePr>
          <p:nvPr/>
        </p:nvGraphicFramePr>
        <p:xfrm>
          <a:off x="0" y="0"/>
          <a:ext cx="9144000" cy="838200"/>
        </p:xfrm>
        <a:graphic>
          <a:graphicData uri="http://schemas.openxmlformats.org/drawingml/2006/table">
            <a:tbl>
              <a:tblPr>
                <a:tableStyleId>{5C22544A-7EE6-4342-B048-85BDC9FD1C3A}</a:tableStyleId>
              </a:tblPr>
              <a:tblGrid>
                <a:gridCol w="9144000"/>
              </a:tblGrid>
              <a:tr h="838200">
                <a:tc>
                  <a:txBody>
                    <a:bodyPr/>
                    <a:lstStyle/>
                    <a:p>
                      <a:pPr marL="0" marR="0" indent="0" algn="r" defTabSz="9144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1800" b="1" i="0" u="none" strike="noStrike" baseline="0" dirty="0" smtClean="0">
                          <a:solidFill>
                            <a:srgbClr val="FFFFFF"/>
                          </a:solidFill>
                          <a:latin typeface="Arial"/>
                        </a:rPr>
                        <a:t>Тема 5     </a:t>
                      </a:r>
                    </a:p>
                    <a:p>
                      <a:pPr algn="ctr" rtl="0" fontAlgn="t"/>
                      <a:r>
                        <a:rPr lang="ru-RU" sz="1800" b="1" i="0" u="none" strike="noStrike" baseline="0" dirty="0" smtClean="0">
                          <a:solidFill>
                            <a:srgbClr val="FFFFFF"/>
                          </a:solidFill>
                          <a:latin typeface="Arial"/>
                        </a:rPr>
                        <a:t>Зарождение и формирование теорий и школ менеджмента</a:t>
                      </a:r>
                      <a:endParaRPr lang="ru-RU" sz="1800" b="1" i="0" u="none" strike="noStrike" dirty="0" smtClean="0">
                        <a:solidFill>
                          <a:srgbClr val="FFFFFF"/>
                        </a:solidFill>
                        <a:latin typeface="Arial"/>
                      </a:endParaRPr>
                    </a:p>
                    <a:p>
                      <a:pPr algn="ctr" rtl="0" fontAlgn="ctr"/>
                      <a:endParaRPr lang="ru-RU" sz="1800" b="1" i="0" u="none" strike="noStrike" kern="1200" dirty="0">
                        <a:solidFill>
                          <a:srgbClr val="FFFFFF"/>
                        </a:solidFill>
                        <a:latin typeface="Arial"/>
                        <a:ea typeface="+mn-ea"/>
                        <a:cs typeface="+mn-cs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00000"/>
                    </a:solidFill>
                  </a:tcPr>
                </a:tc>
              </a:tr>
            </a:tbl>
          </a:graphicData>
        </a:graphic>
      </p:graphicFrame>
      <p:sp>
        <p:nvSpPr>
          <p:cNvPr id="5" name="Прямоугольник 4"/>
          <p:cNvSpPr/>
          <p:nvPr/>
        </p:nvSpPr>
        <p:spPr>
          <a:xfrm>
            <a:off x="5029200" y="4191000"/>
            <a:ext cx="3962400" cy="1752600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 sz="2400" b="1" dirty="0">
              <a:solidFill>
                <a:srgbClr val="C00000"/>
              </a:solidFill>
            </a:endParaRPr>
          </a:p>
        </p:txBody>
      </p:sp>
      <p:sp>
        <p:nvSpPr>
          <p:cNvPr id="21" name="Прямоугольник 20"/>
          <p:cNvSpPr/>
          <p:nvPr/>
        </p:nvSpPr>
        <p:spPr>
          <a:xfrm>
            <a:off x="0" y="1905000"/>
            <a:ext cx="4648200" cy="400110"/>
          </a:xfrm>
          <a:prstGeom prst="rect">
            <a:avLst/>
          </a:prstGeom>
          <a:ln w="38100">
            <a:solidFill>
              <a:schemeClr val="bg1"/>
            </a:solidFill>
          </a:ln>
        </p:spPr>
        <p:txBody>
          <a:bodyPr wrap="square">
            <a:spAutoFit/>
          </a:bodyPr>
          <a:lstStyle/>
          <a:p>
            <a:endParaRPr lang="ru-RU" sz="2000" b="1" dirty="0" smtClean="0">
              <a:solidFill>
                <a:srgbClr val="AC0000"/>
              </a:solidFill>
            </a:endParaRPr>
          </a:p>
        </p:txBody>
      </p:sp>
      <p:sp>
        <p:nvSpPr>
          <p:cNvPr id="22" name="Прямоугольник 21"/>
          <p:cNvSpPr/>
          <p:nvPr/>
        </p:nvSpPr>
        <p:spPr>
          <a:xfrm>
            <a:off x="2133600" y="1687354"/>
            <a:ext cx="6781800" cy="5170646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ru-RU" sz="2200" b="1" dirty="0" smtClean="0">
                <a:solidFill>
                  <a:srgbClr val="002060"/>
                </a:solidFill>
              </a:rPr>
              <a:t>1) Разделение труда</a:t>
            </a:r>
          </a:p>
          <a:p>
            <a:r>
              <a:rPr lang="ru-RU" sz="2200" b="1" dirty="0" smtClean="0">
                <a:solidFill>
                  <a:srgbClr val="002060"/>
                </a:solidFill>
              </a:rPr>
              <a:t>2) Власть</a:t>
            </a:r>
          </a:p>
          <a:p>
            <a:r>
              <a:rPr lang="ru-RU" sz="2200" b="1" dirty="0" smtClean="0">
                <a:solidFill>
                  <a:srgbClr val="002060"/>
                </a:solidFill>
              </a:rPr>
              <a:t>3) Дисциплина</a:t>
            </a:r>
          </a:p>
          <a:p>
            <a:r>
              <a:rPr lang="ru-RU" sz="2200" b="1" dirty="0" smtClean="0">
                <a:solidFill>
                  <a:srgbClr val="002060"/>
                </a:solidFill>
              </a:rPr>
              <a:t>4) Единство командования</a:t>
            </a:r>
          </a:p>
          <a:p>
            <a:r>
              <a:rPr lang="ru-RU" sz="2200" b="1" dirty="0" smtClean="0">
                <a:solidFill>
                  <a:srgbClr val="002060"/>
                </a:solidFill>
              </a:rPr>
              <a:t>5) Единство руководства</a:t>
            </a:r>
          </a:p>
          <a:p>
            <a:r>
              <a:rPr lang="ru-RU" sz="2200" b="1" dirty="0" smtClean="0">
                <a:solidFill>
                  <a:srgbClr val="002060"/>
                </a:solidFill>
              </a:rPr>
              <a:t>6) Подчинение индивидуальных интересов общим интересам</a:t>
            </a:r>
          </a:p>
          <a:p>
            <a:r>
              <a:rPr lang="ru-RU" sz="2200" b="1" dirty="0" smtClean="0">
                <a:solidFill>
                  <a:srgbClr val="002060"/>
                </a:solidFill>
              </a:rPr>
              <a:t>7) Вознаграждение </a:t>
            </a:r>
          </a:p>
          <a:p>
            <a:r>
              <a:rPr lang="ru-RU" sz="2200" b="1" dirty="0" smtClean="0">
                <a:solidFill>
                  <a:srgbClr val="002060"/>
                </a:solidFill>
              </a:rPr>
              <a:t>8) Централизация </a:t>
            </a:r>
          </a:p>
          <a:p>
            <a:r>
              <a:rPr lang="ru-RU" sz="2200" b="1" dirty="0" smtClean="0">
                <a:solidFill>
                  <a:srgbClr val="002060"/>
                </a:solidFill>
              </a:rPr>
              <a:t>9) Скалярная цепь (линия власти)</a:t>
            </a:r>
          </a:p>
          <a:p>
            <a:r>
              <a:rPr lang="ru-RU" sz="2200" b="1" dirty="0" smtClean="0">
                <a:solidFill>
                  <a:srgbClr val="002060"/>
                </a:solidFill>
              </a:rPr>
              <a:t>10) Порядок</a:t>
            </a:r>
          </a:p>
          <a:p>
            <a:r>
              <a:rPr lang="ru-RU" sz="2200" b="1" dirty="0" smtClean="0">
                <a:solidFill>
                  <a:srgbClr val="002060"/>
                </a:solidFill>
              </a:rPr>
              <a:t>11) Устойчивость должностей личного состава</a:t>
            </a:r>
          </a:p>
          <a:p>
            <a:r>
              <a:rPr lang="ru-RU" sz="2200" b="1" dirty="0" smtClean="0">
                <a:solidFill>
                  <a:srgbClr val="002060"/>
                </a:solidFill>
              </a:rPr>
              <a:t>12) Равенство</a:t>
            </a:r>
          </a:p>
          <a:p>
            <a:r>
              <a:rPr lang="ru-RU" sz="2200" b="1" dirty="0" smtClean="0">
                <a:solidFill>
                  <a:srgbClr val="002060"/>
                </a:solidFill>
              </a:rPr>
              <a:t>13) Инициатива</a:t>
            </a:r>
          </a:p>
          <a:p>
            <a:r>
              <a:rPr lang="ru-RU" sz="2200" b="1" dirty="0" smtClean="0">
                <a:solidFill>
                  <a:srgbClr val="002060"/>
                </a:solidFill>
              </a:rPr>
              <a:t>14) Корпоративный дух</a:t>
            </a:r>
            <a:endParaRPr lang="ru-RU" sz="2200" b="1" dirty="0">
              <a:solidFill>
                <a:srgbClr val="002060"/>
              </a:solidFill>
            </a:endParaRPr>
          </a:p>
        </p:txBody>
      </p:sp>
      <p:sp>
        <p:nvSpPr>
          <p:cNvPr id="24" name="Прямоугольник 23"/>
          <p:cNvSpPr/>
          <p:nvPr/>
        </p:nvSpPr>
        <p:spPr>
          <a:xfrm>
            <a:off x="152400" y="1371600"/>
            <a:ext cx="8839200" cy="83099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ru-RU" sz="2400" b="1" dirty="0" smtClean="0">
                <a:solidFill>
                  <a:srgbClr val="AC0000"/>
                </a:solidFill>
              </a:rPr>
              <a:t>14 принципов Анри </a:t>
            </a:r>
            <a:r>
              <a:rPr lang="ru-RU" sz="2400" b="1" dirty="0" err="1" smtClean="0">
                <a:solidFill>
                  <a:srgbClr val="AC0000"/>
                </a:solidFill>
              </a:rPr>
              <a:t>Файоля</a:t>
            </a:r>
            <a:r>
              <a:rPr lang="ru-RU" sz="2400" b="1" dirty="0" smtClean="0">
                <a:solidFill>
                  <a:srgbClr val="AC0000"/>
                </a:solidFill>
              </a:rPr>
              <a:t> для всех сфер административной деятельности:</a:t>
            </a:r>
            <a:endParaRPr lang="ru-RU" sz="2400" dirty="0">
              <a:solidFill>
                <a:srgbClr val="AC0000"/>
              </a:solidFill>
            </a:endParaRPr>
          </a:p>
        </p:txBody>
      </p:sp>
    </p:spTree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609600" y="304800"/>
            <a:ext cx="7772400" cy="1470025"/>
          </a:xfrm>
        </p:spPr>
        <p:txBody>
          <a:bodyPr>
            <a:normAutofit/>
          </a:bodyPr>
          <a:lstStyle/>
          <a:p>
            <a:pPr fontAlgn="t"/>
            <a:r>
              <a:rPr lang="ru-RU" b="1" dirty="0" smtClean="0"/>
              <a:t/>
            </a:r>
            <a:br>
              <a:rPr lang="ru-RU" b="1" dirty="0" smtClean="0"/>
            </a:br>
            <a:endParaRPr lang="ru-RU" dirty="0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152400" y="990600"/>
            <a:ext cx="8839200" cy="685800"/>
          </a:xfrm>
        </p:spPr>
        <p:txBody>
          <a:bodyPr>
            <a:noAutofit/>
          </a:bodyPr>
          <a:lstStyle/>
          <a:p>
            <a:pPr lvl="0" algn="l">
              <a:spcBef>
                <a:spcPts val="0"/>
              </a:spcBef>
            </a:pPr>
            <a:r>
              <a:rPr lang="ru-RU" sz="2800" b="1" dirty="0" smtClean="0"/>
              <a:t>А. </a:t>
            </a:r>
            <a:r>
              <a:rPr lang="ru-RU" sz="2800" b="1" dirty="0" err="1" smtClean="0"/>
              <a:t>Файоль</a:t>
            </a:r>
            <a:r>
              <a:rPr lang="ru-RU" sz="2800" b="1" dirty="0" smtClean="0"/>
              <a:t> как основатель  административной школы</a:t>
            </a:r>
          </a:p>
          <a:p>
            <a:pPr algn="l">
              <a:spcBef>
                <a:spcPts val="0"/>
              </a:spcBef>
            </a:pPr>
            <a:endParaRPr lang="ru-RU" sz="2800" b="1" dirty="0"/>
          </a:p>
        </p:txBody>
      </p:sp>
      <p:graphicFrame>
        <p:nvGraphicFramePr>
          <p:cNvPr id="4" name="Таблица 3"/>
          <p:cNvGraphicFramePr>
            <a:graphicFrameLocks noGrp="1"/>
          </p:cNvGraphicFramePr>
          <p:nvPr/>
        </p:nvGraphicFramePr>
        <p:xfrm>
          <a:off x="152400" y="152400"/>
          <a:ext cx="8839200" cy="838200"/>
        </p:xfrm>
        <a:graphic>
          <a:graphicData uri="http://schemas.openxmlformats.org/drawingml/2006/table">
            <a:tbl>
              <a:tblPr>
                <a:tableStyleId>{5C22544A-7EE6-4342-B048-85BDC9FD1C3A}</a:tableStyleId>
              </a:tblPr>
              <a:tblGrid>
                <a:gridCol w="8839200"/>
              </a:tblGrid>
              <a:tr h="838200">
                <a:tc>
                  <a:txBody>
                    <a:bodyPr/>
                    <a:lstStyle/>
                    <a:p>
                      <a:pPr marL="0" marR="0" indent="0" algn="r" defTabSz="9144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1800" b="1" i="0" u="none" strike="noStrike" baseline="0" dirty="0" smtClean="0">
                          <a:solidFill>
                            <a:srgbClr val="FFFFFF"/>
                          </a:solidFill>
                          <a:latin typeface="Arial"/>
                        </a:rPr>
                        <a:t>Тема 5     </a:t>
                      </a:r>
                    </a:p>
                    <a:p>
                      <a:pPr algn="ctr" rtl="0" fontAlgn="t"/>
                      <a:r>
                        <a:rPr lang="ru-RU" sz="1800" b="1" i="0" u="none" strike="noStrike" baseline="0" dirty="0" smtClean="0">
                          <a:solidFill>
                            <a:srgbClr val="FFFFFF"/>
                          </a:solidFill>
                          <a:latin typeface="Arial"/>
                        </a:rPr>
                        <a:t>Зарождение и формирование теорий и школ менеджмента</a:t>
                      </a:r>
                      <a:endParaRPr lang="ru-RU" sz="1800" b="1" i="0" u="none" strike="noStrike" dirty="0" smtClean="0">
                        <a:solidFill>
                          <a:srgbClr val="FFFFFF"/>
                        </a:solidFill>
                        <a:latin typeface="Arial"/>
                      </a:endParaRPr>
                    </a:p>
                    <a:p>
                      <a:pPr algn="ctr" rtl="0" fontAlgn="ctr"/>
                      <a:endParaRPr lang="ru-RU" sz="1800" b="1" i="0" u="none" strike="noStrike" kern="1200" dirty="0">
                        <a:solidFill>
                          <a:srgbClr val="FFFFFF"/>
                        </a:solidFill>
                        <a:latin typeface="Arial"/>
                        <a:ea typeface="+mn-ea"/>
                        <a:cs typeface="+mn-cs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00000"/>
                    </a:solidFill>
                  </a:tcPr>
                </a:tc>
              </a:tr>
            </a:tbl>
          </a:graphicData>
        </a:graphic>
      </p:graphicFrame>
      <p:sp>
        <p:nvSpPr>
          <p:cNvPr id="5" name="Прямоугольник 4"/>
          <p:cNvSpPr/>
          <p:nvPr/>
        </p:nvSpPr>
        <p:spPr>
          <a:xfrm>
            <a:off x="5029200" y="4191000"/>
            <a:ext cx="3962400" cy="1752600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 sz="2400" b="1" dirty="0">
              <a:solidFill>
                <a:srgbClr val="C00000"/>
              </a:solidFill>
            </a:endParaRPr>
          </a:p>
        </p:txBody>
      </p:sp>
      <p:sp>
        <p:nvSpPr>
          <p:cNvPr id="21" name="Прямоугольник 20"/>
          <p:cNvSpPr/>
          <p:nvPr/>
        </p:nvSpPr>
        <p:spPr>
          <a:xfrm>
            <a:off x="1066800" y="1524000"/>
            <a:ext cx="4648200" cy="400110"/>
          </a:xfrm>
          <a:prstGeom prst="rect">
            <a:avLst/>
          </a:prstGeom>
          <a:ln w="38100">
            <a:solidFill>
              <a:schemeClr val="bg1"/>
            </a:solidFill>
          </a:ln>
        </p:spPr>
        <p:txBody>
          <a:bodyPr wrap="square">
            <a:spAutoFit/>
          </a:bodyPr>
          <a:lstStyle/>
          <a:p>
            <a:endParaRPr lang="ru-RU" sz="2000" b="1" dirty="0" smtClean="0">
              <a:solidFill>
                <a:srgbClr val="AC0000"/>
              </a:solidFill>
            </a:endParaRPr>
          </a:p>
        </p:txBody>
      </p:sp>
      <p:graphicFrame>
        <p:nvGraphicFramePr>
          <p:cNvPr id="18" name="Таблица 17"/>
          <p:cNvGraphicFramePr>
            <a:graphicFrameLocks noGrp="1"/>
          </p:cNvGraphicFramePr>
          <p:nvPr/>
        </p:nvGraphicFramePr>
        <p:xfrm>
          <a:off x="1371600" y="1828800"/>
          <a:ext cx="6857995" cy="41148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527538"/>
                <a:gridCol w="527538"/>
                <a:gridCol w="527538"/>
                <a:gridCol w="527538"/>
                <a:gridCol w="527538"/>
                <a:gridCol w="527538"/>
                <a:gridCol w="527535"/>
                <a:gridCol w="527542"/>
                <a:gridCol w="527538"/>
                <a:gridCol w="527538"/>
                <a:gridCol w="527538"/>
                <a:gridCol w="527538"/>
                <a:gridCol w="527538"/>
              </a:tblGrid>
              <a:tr h="684681">
                <a:tc>
                  <a:txBody>
                    <a:bodyPr/>
                    <a:lstStyle/>
                    <a:p>
                      <a:r>
                        <a:rPr lang="ru-RU" sz="2800" b="1" dirty="0" smtClean="0">
                          <a:solidFill>
                            <a:schemeClr val="bg1"/>
                          </a:solidFill>
                        </a:rPr>
                        <a:t>м</a:t>
                      </a:r>
                      <a:endParaRPr lang="ru-RU" sz="2800" b="1" dirty="0">
                        <a:solidFill>
                          <a:schemeClr val="bg1"/>
                        </a:solidFill>
                      </a:endParaRPr>
                    </a:p>
                  </a:txBody>
                  <a:tcPr>
                    <a:lnL w="12700" cmpd="sng">
                      <a:noFill/>
                    </a:lnL>
                    <a:lnR w="12700" cmpd="sng">
                      <a:noFill/>
                    </a:lnR>
                    <a:lnT w="12700" cmpd="sng">
                      <a:noFill/>
                    </a:lnT>
                    <a:lnB w="381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00000"/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ru-RU" sz="2800" b="1" dirty="0" smtClean="0">
                          <a:solidFill>
                            <a:schemeClr val="bg1"/>
                          </a:solidFill>
                        </a:rPr>
                        <a:t>о</a:t>
                      </a:r>
                      <a:endParaRPr lang="ru-RU" sz="2800" b="1" dirty="0">
                        <a:solidFill>
                          <a:schemeClr val="bg1"/>
                        </a:solidFill>
                      </a:endParaRPr>
                    </a:p>
                  </a:txBody>
                  <a:tcPr>
                    <a:lnL w="12700" cmpd="sng">
                      <a:noFill/>
                    </a:lnL>
                    <a:lnR w="12700" cmpd="sng">
                      <a:noFill/>
                    </a:lnR>
                    <a:lnT w="12700" cmpd="sng">
                      <a:noFill/>
                    </a:lnT>
                    <a:lnB w="381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00000"/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ru-RU" sz="2800" b="1" dirty="0" smtClean="0">
                          <a:solidFill>
                            <a:schemeClr val="bg1"/>
                          </a:solidFill>
                        </a:rPr>
                        <a:t>с</a:t>
                      </a:r>
                      <a:endParaRPr lang="ru-RU" sz="2800" b="1" dirty="0">
                        <a:solidFill>
                          <a:schemeClr val="bg1"/>
                        </a:solidFill>
                      </a:endParaRPr>
                    </a:p>
                  </a:txBody>
                  <a:tcPr>
                    <a:lnL w="12700" cmpd="sng">
                      <a:noFill/>
                    </a:lnL>
                    <a:lnR w="12700" cmpd="sng">
                      <a:noFill/>
                    </a:lnR>
                    <a:lnT w="12700" cmpd="sng">
                      <a:noFill/>
                    </a:lnT>
                    <a:lnB w="381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00000"/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ru-RU" sz="2800" b="1" dirty="0" smtClean="0">
                          <a:solidFill>
                            <a:schemeClr val="bg1"/>
                          </a:solidFill>
                        </a:rPr>
                        <a:t>т</a:t>
                      </a:r>
                      <a:endParaRPr lang="ru-RU" sz="2800" b="1" dirty="0">
                        <a:solidFill>
                          <a:schemeClr val="bg1"/>
                        </a:solidFill>
                      </a:endParaRPr>
                    </a:p>
                  </a:txBody>
                  <a:tcPr>
                    <a:lnL w="12700" cmpd="sng">
                      <a:noFill/>
                    </a:lnL>
                    <a:lnR w="12700" cmpd="sng">
                      <a:noFill/>
                    </a:lnR>
                    <a:lnT w="12700" cmpd="sng">
                      <a:noFill/>
                    </a:lnT>
                    <a:lnB w="381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00000"/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ru-RU" sz="2800" b="1" dirty="0" smtClean="0">
                          <a:solidFill>
                            <a:schemeClr val="bg1"/>
                          </a:solidFill>
                        </a:rPr>
                        <a:t>и</a:t>
                      </a:r>
                      <a:endParaRPr lang="ru-RU" sz="2800" b="1" dirty="0">
                        <a:solidFill>
                          <a:schemeClr val="bg1"/>
                        </a:solidFill>
                      </a:endParaRPr>
                    </a:p>
                  </a:txBody>
                  <a:tcPr>
                    <a:lnL w="12700" cmpd="sng">
                      <a:noFill/>
                    </a:lnL>
                    <a:lnR w="12700" cmpd="sng">
                      <a:noFill/>
                    </a:lnR>
                    <a:lnT w="12700" cmpd="sng">
                      <a:noFill/>
                    </a:lnT>
                    <a:lnB w="381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00000"/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ru-RU" sz="2800" b="1" dirty="0" smtClean="0">
                          <a:solidFill>
                            <a:schemeClr val="bg1"/>
                          </a:solidFill>
                        </a:rPr>
                        <a:t>к</a:t>
                      </a:r>
                      <a:endParaRPr lang="ru-RU" sz="2800" b="1" dirty="0">
                        <a:solidFill>
                          <a:schemeClr val="bg1"/>
                        </a:solidFill>
                      </a:endParaRPr>
                    </a:p>
                  </a:txBody>
                  <a:tcPr>
                    <a:lnL w="12700" cmpd="sng">
                      <a:noFill/>
                    </a:lnL>
                    <a:lnR w="12700" cmpd="sng">
                      <a:noFill/>
                    </a:lnR>
                    <a:lnT w="12700" cmpd="sng">
                      <a:noFill/>
                    </a:lnT>
                    <a:lnB w="381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00000"/>
                    </a:solidFill>
                  </a:tcPr>
                </a:tc>
                <a:tc>
                  <a:txBody>
                    <a:bodyPr/>
                    <a:lstStyle/>
                    <a:p>
                      <a:endParaRPr lang="ru-RU" sz="2800" b="1" dirty="0">
                        <a:solidFill>
                          <a:schemeClr val="bg1"/>
                        </a:solidFill>
                      </a:endParaRPr>
                    </a:p>
                  </a:txBody>
                  <a:tcPr>
                    <a:lnL w="12700" cmpd="sng">
                      <a:noFill/>
                    </a:lnL>
                    <a:lnR w="12700" cmpd="sng">
                      <a:noFill/>
                    </a:lnR>
                    <a:lnT w="12700" cmpd="sng">
                      <a:noFill/>
                    </a:lnT>
                    <a:lnB w="381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00000"/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ru-RU" sz="2800" b="1" dirty="0" smtClean="0">
                          <a:solidFill>
                            <a:schemeClr val="bg1"/>
                          </a:solidFill>
                        </a:rPr>
                        <a:t>Ф</a:t>
                      </a:r>
                      <a:endParaRPr lang="ru-RU" sz="2800" b="1" dirty="0">
                        <a:solidFill>
                          <a:schemeClr val="bg1"/>
                        </a:solidFill>
                      </a:endParaRPr>
                    </a:p>
                  </a:txBody>
                  <a:tcPr>
                    <a:lnL w="12700" cmpd="sng">
                      <a:noFill/>
                    </a:lnL>
                    <a:lnR w="12700" cmpd="sng">
                      <a:noFill/>
                    </a:lnR>
                    <a:lnT w="12700" cmpd="sng">
                      <a:noFill/>
                    </a:lnT>
                    <a:lnB w="381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00000"/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ru-RU" sz="2800" b="1" dirty="0" smtClean="0">
                          <a:solidFill>
                            <a:schemeClr val="bg1"/>
                          </a:solidFill>
                        </a:rPr>
                        <a:t>а</a:t>
                      </a:r>
                      <a:endParaRPr lang="ru-RU" sz="2800" b="1" dirty="0">
                        <a:solidFill>
                          <a:schemeClr val="bg1"/>
                        </a:solidFill>
                      </a:endParaRPr>
                    </a:p>
                  </a:txBody>
                  <a:tcPr>
                    <a:lnL w="12700" cmpd="sng">
                      <a:noFill/>
                    </a:lnL>
                    <a:lnR w="12700" cmpd="sng">
                      <a:noFill/>
                    </a:lnR>
                    <a:lnT w="12700" cmpd="sng">
                      <a:noFill/>
                    </a:lnT>
                    <a:lnB w="381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00000"/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ru-RU" sz="2800" b="1" dirty="0" err="1" smtClean="0">
                          <a:solidFill>
                            <a:schemeClr val="bg1"/>
                          </a:solidFill>
                        </a:rPr>
                        <a:t>й</a:t>
                      </a:r>
                      <a:endParaRPr lang="ru-RU" sz="2800" b="1" dirty="0">
                        <a:solidFill>
                          <a:schemeClr val="bg1"/>
                        </a:solidFill>
                      </a:endParaRPr>
                    </a:p>
                  </a:txBody>
                  <a:tcPr>
                    <a:lnL w="12700" cmpd="sng">
                      <a:noFill/>
                    </a:lnL>
                    <a:lnR w="12700" cmpd="sng">
                      <a:noFill/>
                    </a:lnR>
                    <a:lnT w="12700" cmpd="sng">
                      <a:noFill/>
                    </a:lnT>
                    <a:lnB w="381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00000"/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ru-RU" sz="2800" b="1" dirty="0" smtClean="0">
                          <a:solidFill>
                            <a:schemeClr val="bg1"/>
                          </a:solidFill>
                        </a:rPr>
                        <a:t>о</a:t>
                      </a:r>
                      <a:endParaRPr lang="ru-RU" sz="2800" b="1" dirty="0">
                        <a:solidFill>
                          <a:schemeClr val="bg1"/>
                        </a:solidFill>
                      </a:endParaRPr>
                    </a:p>
                  </a:txBody>
                  <a:tcPr>
                    <a:lnL w="12700" cmpd="sng">
                      <a:noFill/>
                    </a:lnL>
                    <a:lnR w="12700" cmpd="sng">
                      <a:noFill/>
                    </a:lnR>
                    <a:lnT w="12700" cmpd="sng">
                      <a:noFill/>
                    </a:lnT>
                    <a:lnB w="381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00000"/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ru-RU" sz="2800" b="1" dirty="0" smtClean="0">
                          <a:solidFill>
                            <a:schemeClr val="bg1"/>
                          </a:solidFill>
                        </a:rPr>
                        <a:t>л</a:t>
                      </a:r>
                      <a:endParaRPr lang="ru-RU" sz="2800" b="1" dirty="0">
                        <a:solidFill>
                          <a:schemeClr val="bg1"/>
                        </a:solidFill>
                      </a:endParaRPr>
                    </a:p>
                  </a:txBody>
                  <a:tcPr>
                    <a:lnL w="12700" cmpd="sng">
                      <a:noFill/>
                    </a:lnL>
                    <a:lnR w="12700" cmpd="sng">
                      <a:noFill/>
                    </a:lnR>
                    <a:lnT w="12700" cmpd="sng">
                      <a:noFill/>
                    </a:lnT>
                    <a:lnB w="381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00000"/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ru-RU" sz="2800" b="1" dirty="0" smtClean="0">
                          <a:solidFill>
                            <a:schemeClr val="bg1"/>
                          </a:solidFill>
                        </a:rPr>
                        <a:t>я</a:t>
                      </a:r>
                      <a:endParaRPr lang="ru-RU" sz="2800" b="1" dirty="0">
                        <a:solidFill>
                          <a:schemeClr val="bg1"/>
                        </a:solidFill>
                      </a:endParaRPr>
                    </a:p>
                  </a:txBody>
                  <a:tcPr>
                    <a:lnL w="12700" cmpd="sng">
                      <a:noFill/>
                    </a:lnL>
                    <a:lnR w="12700" cmpd="sng">
                      <a:noFill/>
                    </a:lnR>
                    <a:lnT w="12700" cmpd="sng">
                      <a:noFill/>
                    </a:lnT>
                    <a:lnB w="381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00000"/>
                    </a:solidFill>
                  </a:tcPr>
                </a:tc>
              </a:tr>
              <a:tr h="490017">
                <a:tc>
                  <a:txBody>
                    <a:bodyPr/>
                    <a:lstStyle/>
                    <a:p>
                      <a:endParaRPr lang="ru-RU" dirty="0"/>
                    </a:p>
                  </a:txBody>
                  <a:tcPr>
                    <a:lnL w="12700" cmpd="sng">
                      <a:noFill/>
                    </a:lnL>
                    <a:lnR w="12700" cmpd="sng">
                      <a:noFill/>
                    </a:lnR>
                    <a:lnT w="38100" cmpd="sng"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endParaRPr lang="ru-RU" dirty="0"/>
                    </a:p>
                  </a:txBody>
                  <a:tcPr>
                    <a:lnL w="12700" cmpd="sng">
                      <a:noFill/>
                    </a:lnL>
                    <a:lnR w="12700" cmpd="sng">
                      <a:noFill/>
                    </a:lnR>
                    <a:lnT w="38100" cmpd="sng"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endParaRPr lang="ru-RU" dirty="0"/>
                    </a:p>
                  </a:txBody>
                  <a:tcPr>
                    <a:lnL w="12700" cmpd="sng">
                      <a:noFill/>
                    </a:lnL>
                    <a:lnR w="12700" cmpd="sng">
                      <a:noFill/>
                    </a:lnR>
                    <a:lnT w="38100" cmpd="sng"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endParaRPr lang="ru-RU"/>
                    </a:p>
                  </a:txBody>
                  <a:tcPr>
                    <a:lnL w="12700" cmpd="sng">
                      <a:noFill/>
                    </a:lnL>
                    <a:lnR w="12700" cmpd="sng">
                      <a:noFill/>
                    </a:lnR>
                    <a:lnT w="38100" cmpd="sng"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endParaRPr lang="ru-RU" dirty="0"/>
                    </a:p>
                  </a:txBody>
                  <a:tcPr>
                    <a:lnL w="12700" cmpd="sng">
                      <a:noFill/>
                    </a:lnL>
                    <a:lnR w="12700" cmpd="sng">
                      <a:noFill/>
                    </a:lnR>
                    <a:lnT w="38100" cmpd="sng"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endParaRPr lang="ru-RU" dirty="0"/>
                    </a:p>
                  </a:txBody>
                  <a:tcPr>
                    <a:lnL w="12700" cmpd="sng">
                      <a:noFill/>
                    </a:lnL>
                    <a:lnR w="12700" cmpd="sng">
                      <a:noFill/>
                    </a:lnR>
                    <a:lnT w="38100" cmpd="sng"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r>
                        <a:rPr lang="ru-RU" b="1" dirty="0" smtClean="0">
                          <a:solidFill>
                            <a:srgbClr val="C00000"/>
                          </a:solidFill>
                        </a:rPr>
                        <a:t>А</a:t>
                      </a:r>
                      <a:endParaRPr lang="ru-RU" b="1" dirty="0">
                        <a:solidFill>
                          <a:srgbClr val="C00000"/>
                        </a:solidFill>
                      </a:endParaRPr>
                    </a:p>
                  </a:txBody>
                  <a:tcPr>
                    <a:lnL w="12700" cmpd="sng">
                      <a:noFill/>
                    </a:lnL>
                    <a:lnR w="12700" cmpd="sng">
                      <a:noFill/>
                    </a:lnR>
                    <a:lnT w="38100" cmpd="sng"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endParaRPr lang="ru-RU" dirty="0"/>
                    </a:p>
                  </a:txBody>
                  <a:tcPr>
                    <a:lnL w="12700" cmpd="sng">
                      <a:noFill/>
                    </a:lnL>
                    <a:lnR w="12700" cmpd="sng">
                      <a:noFill/>
                    </a:lnR>
                    <a:lnT w="38100" cmpd="sng"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endParaRPr lang="ru-RU" dirty="0"/>
                    </a:p>
                  </a:txBody>
                  <a:tcPr>
                    <a:lnL w="12700" cmpd="sng">
                      <a:noFill/>
                    </a:lnL>
                    <a:lnR w="12700" cmpd="sng">
                      <a:noFill/>
                    </a:lnR>
                    <a:lnT w="38100" cmpd="sng"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endParaRPr lang="ru-RU" dirty="0"/>
                    </a:p>
                  </a:txBody>
                  <a:tcPr>
                    <a:lnL w="12700" cmpd="sng">
                      <a:noFill/>
                    </a:lnL>
                    <a:lnR w="12700" cmpd="sng">
                      <a:noFill/>
                    </a:lnR>
                    <a:lnT w="38100" cmpd="sng"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endParaRPr lang="ru-RU" dirty="0"/>
                    </a:p>
                  </a:txBody>
                  <a:tcPr>
                    <a:lnL w="12700" cmpd="sng">
                      <a:noFill/>
                    </a:lnL>
                    <a:lnR w="12700" cmpd="sng">
                      <a:noFill/>
                    </a:lnR>
                    <a:lnT w="38100" cmpd="sng"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endParaRPr lang="ru-RU" dirty="0"/>
                    </a:p>
                  </a:txBody>
                  <a:tcPr>
                    <a:lnL w="12700" cmpd="sng">
                      <a:noFill/>
                    </a:lnL>
                    <a:lnR w="12700" cmpd="sng">
                      <a:noFill/>
                    </a:lnR>
                    <a:lnT w="38100" cmpd="sng"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endParaRPr lang="ru-RU" dirty="0"/>
                    </a:p>
                  </a:txBody>
                  <a:tcPr>
                    <a:lnL w="12700" cmpd="sng">
                      <a:noFill/>
                    </a:lnL>
                    <a:lnR w="12700" cmpd="sng">
                      <a:noFill/>
                    </a:lnR>
                    <a:lnT w="38100" cmpd="sng"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</a:tr>
              <a:tr h="490017">
                <a:tc>
                  <a:txBody>
                    <a:bodyPr/>
                    <a:lstStyle/>
                    <a:p>
                      <a:endParaRPr lang="ru-RU"/>
                    </a:p>
                  </a:txBody>
                  <a:tcPr>
                    <a:lnL w="12700" cmpd="sng">
                      <a:noFill/>
                    </a:lnL>
                    <a:lnR w="12700" cmpd="sng">
                      <a:noFill/>
                    </a:lnR>
                    <a:lnT w="12700" cmpd="sng"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endParaRPr lang="ru-RU"/>
                    </a:p>
                  </a:txBody>
                  <a:tcPr>
                    <a:lnL w="12700" cmpd="sng">
                      <a:noFill/>
                    </a:lnL>
                    <a:lnR w="12700" cmpd="sng">
                      <a:noFill/>
                    </a:lnR>
                    <a:lnT w="12700" cmpd="sng"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endParaRPr lang="ru-RU" dirty="0"/>
                    </a:p>
                  </a:txBody>
                  <a:tcPr>
                    <a:lnL w="12700" cmpd="sng">
                      <a:noFill/>
                    </a:lnL>
                    <a:lnR w="12700" cmpd="sng">
                      <a:noFill/>
                    </a:lnR>
                    <a:lnT w="12700" cmpd="sng"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endParaRPr lang="ru-RU"/>
                    </a:p>
                  </a:txBody>
                  <a:tcPr>
                    <a:lnL w="12700" cmpd="sng">
                      <a:noFill/>
                    </a:lnL>
                    <a:lnR w="12700" cmpd="sng">
                      <a:noFill/>
                    </a:lnR>
                    <a:lnT w="12700" cmpd="sng"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endParaRPr lang="ru-RU" dirty="0"/>
                    </a:p>
                  </a:txBody>
                  <a:tcPr>
                    <a:lnL w="12700" cmpd="sng">
                      <a:noFill/>
                    </a:lnL>
                    <a:lnR w="12700" cmpd="sng">
                      <a:noFill/>
                    </a:lnR>
                    <a:lnT w="12700" cmpd="sng"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r>
                        <a:rPr lang="ru-RU" b="1" dirty="0" smtClean="0">
                          <a:solidFill>
                            <a:srgbClr val="C00000"/>
                          </a:solidFill>
                        </a:rPr>
                        <a:t>Б</a:t>
                      </a:r>
                      <a:endParaRPr lang="ru-RU" b="1" dirty="0">
                        <a:solidFill>
                          <a:srgbClr val="C00000"/>
                        </a:solidFill>
                      </a:endParaRPr>
                    </a:p>
                  </a:txBody>
                  <a:tcPr>
                    <a:lnL w="12700" cmpd="sng">
                      <a:noFill/>
                    </a:lnL>
                    <a:lnR w="12700" cmpd="sng">
                      <a:noFill/>
                    </a:lnR>
                    <a:lnT w="12700" cmpd="sng"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endParaRPr lang="ru-RU" b="1">
                        <a:solidFill>
                          <a:srgbClr val="C00000"/>
                        </a:solidFill>
                      </a:endParaRPr>
                    </a:p>
                  </a:txBody>
                  <a:tcPr>
                    <a:lnL w="12700" cmpd="sng">
                      <a:noFill/>
                    </a:lnL>
                    <a:lnR w="12700" cmpd="sng">
                      <a:noFill/>
                    </a:lnR>
                    <a:lnT w="12700" cmpd="sng"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r>
                        <a:rPr lang="ru-RU" b="1" dirty="0" smtClean="0">
                          <a:solidFill>
                            <a:srgbClr val="C00000"/>
                          </a:solidFill>
                        </a:rPr>
                        <a:t>Л</a:t>
                      </a:r>
                      <a:endParaRPr lang="ru-RU" b="1" dirty="0">
                        <a:solidFill>
                          <a:srgbClr val="C00000"/>
                        </a:solidFill>
                      </a:endParaRPr>
                    </a:p>
                  </a:txBody>
                  <a:tcPr>
                    <a:lnL w="12700" cmpd="sng">
                      <a:noFill/>
                    </a:lnL>
                    <a:lnR w="12700" cmpd="sng">
                      <a:noFill/>
                    </a:lnR>
                    <a:lnT w="12700" cmpd="sng"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endParaRPr lang="ru-RU" dirty="0"/>
                    </a:p>
                  </a:txBody>
                  <a:tcPr>
                    <a:lnL w="12700" cmpd="sng">
                      <a:noFill/>
                    </a:lnL>
                    <a:lnR w="12700" cmpd="sng">
                      <a:noFill/>
                    </a:lnR>
                    <a:lnT w="12700" cmpd="sng"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endParaRPr lang="ru-RU" dirty="0"/>
                    </a:p>
                  </a:txBody>
                  <a:tcPr>
                    <a:lnL w="12700" cmpd="sng">
                      <a:noFill/>
                    </a:lnL>
                    <a:lnR w="12700" cmpd="sng">
                      <a:noFill/>
                    </a:lnR>
                    <a:lnT w="12700" cmpd="sng"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endParaRPr lang="ru-RU" dirty="0"/>
                    </a:p>
                  </a:txBody>
                  <a:tcPr>
                    <a:lnL w="12700" cmpd="sng">
                      <a:noFill/>
                    </a:lnL>
                    <a:lnR w="12700" cmpd="sng">
                      <a:noFill/>
                    </a:lnR>
                    <a:lnT w="12700" cmpd="sng"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endParaRPr lang="ru-RU" dirty="0"/>
                    </a:p>
                  </a:txBody>
                  <a:tcPr>
                    <a:lnL w="12700" cmpd="sng">
                      <a:noFill/>
                    </a:lnL>
                    <a:lnR w="12700" cmpd="sng">
                      <a:noFill/>
                    </a:lnR>
                    <a:lnT w="12700" cmpd="sng"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endParaRPr lang="ru-RU" dirty="0"/>
                    </a:p>
                  </a:txBody>
                  <a:tcPr>
                    <a:lnL w="12700" cmpd="sng">
                      <a:noFill/>
                    </a:lnL>
                    <a:lnR w="12700" cmpd="sng">
                      <a:noFill/>
                    </a:lnR>
                    <a:lnT w="12700" cmpd="sng"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</a:tr>
              <a:tr h="490017">
                <a:tc>
                  <a:txBody>
                    <a:bodyPr/>
                    <a:lstStyle/>
                    <a:p>
                      <a:endParaRPr lang="ru-RU"/>
                    </a:p>
                  </a:txBody>
                  <a:tcPr>
                    <a:lnL w="12700" cmpd="sng">
                      <a:noFill/>
                    </a:lnL>
                    <a:lnR w="12700" cmpd="sng">
                      <a:noFill/>
                    </a:lnR>
                    <a:lnT w="12700" cmpd="sng"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endParaRPr lang="ru-RU"/>
                    </a:p>
                  </a:txBody>
                  <a:tcPr>
                    <a:lnL w="12700" cmpd="sng">
                      <a:noFill/>
                    </a:lnL>
                    <a:lnR w="12700" cmpd="sng">
                      <a:noFill/>
                    </a:lnR>
                    <a:lnT w="12700" cmpd="sng"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endParaRPr lang="ru-RU" dirty="0"/>
                    </a:p>
                  </a:txBody>
                  <a:tcPr>
                    <a:lnL w="12700" cmpd="sng">
                      <a:noFill/>
                    </a:lnL>
                    <a:lnR w="12700" cmpd="sng">
                      <a:noFill/>
                    </a:lnR>
                    <a:lnT w="12700" cmpd="sng"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endParaRPr lang="ru-RU" dirty="0"/>
                    </a:p>
                  </a:txBody>
                  <a:tcPr>
                    <a:lnL w="12700" cmpd="sng">
                      <a:noFill/>
                    </a:lnL>
                    <a:lnR w="12700" cmpd="sng">
                      <a:noFill/>
                    </a:lnR>
                    <a:lnT w="12700" cmpd="sng"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r>
                        <a:rPr lang="ru-RU" b="1" dirty="0" smtClean="0">
                          <a:solidFill>
                            <a:srgbClr val="C00000"/>
                          </a:solidFill>
                        </a:rPr>
                        <a:t>В</a:t>
                      </a:r>
                      <a:endParaRPr lang="ru-RU" b="1" dirty="0">
                        <a:solidFill>
                          <a:srgbClr val="C00000"/>
                        </a:solidFill>
                      </a:endParaRPr>
                    </a:p>
                  </a:txBody>
                  <a:tcPr>
                    <a:lnL w="12700" cmpd="sng">
                      <a:noFill/>
                    </a:lnL>
                    <a:lnR w="12700" cmpd="sng">
                      <a:noFill/>
                    </a:lnR>
                    <a:lnT w="12700" cmpd="sng"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endParaRPr lang="ru-RU"/>
                    </a:p>
                  </a:txBody>
                  <a:tcPr>
                    <a:lnL w="12700" cmpd="sng">
                      <a:noFill/>
                    </a:lnL>
                    <a:lnR w="12700" cmpd="sng">
                      <a:noFill/>
                    </a:lnR>
                    <a:lnT w="12700" cmpd="sng"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endParaRPr lang="ru-RU"/>
                    </a:p>
                  </a:txBody>
                  <a:tcPr>
                    <a:lnL w="12700" cmpd="sng">
                      <a:noFill/>
                    </a:lnL>
                    <a:lnR w="12700" cmpd="sng">
                      <a:noFill/>
                    </a:lnR>
                    <a:lnT w="12700" cmpd="sng"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endParaRPr lang="ru-RU"/>
                    </a:p>
                  </a:txBody>
                  <a:tcPr>
                    <a:lnL w="12700" cmpd="sng">
                      <a:noFill/>
                    </a:lnL>
                    <a:lnR w="12700" cmpd="sng">
                      <a:noFill/>
                    </a:lnR>
                    <a:lnT w="12700" cmpd="sng"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r>
                        <a:rPr lang="ru-RU" b="1" dirty="0" smtClean="0">
                          <a:solidFill>
                            <a:srgbClr val="C00000"/>
                          </a:solidFill>
                        </a:rPr>
                        <a:t>М</a:t>
                      </a:r>
                      <a:endParaRPr lang="ru-RU" b="1" dirty="0">
                        <a:solidFill>
                          <a:srgbClr val="C00000"/>
                        </a:solidFill>
                      </a:endParaRPr>
                    </a:p>
                  </a:txBody>
                  <a:tcPr>
                    <a:lnL w="12700" cmpd="sng">
                      <a:noFill/>
                    </a:lnL>
                    <a:lnR w="12700" cmpd="sng">
                      <a:noFill/>
                    </a:lnR>
                    <a:lnT w="12700" cmpd="sng"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endParaRPr lang="ru-RU" dirty="0"/>
                    </a:p>
                  </a:txBody>
                  <a:tcPr>
                    <a:lnL w="12700" cmpd="sng">
                      <a:noFill/>
                    </a:lnL>
                    <a:lnR w="12700" cmpd="sng">
                      <a:noFill/>
                    </a:lnR>
                    <a:lnT w="12700" cmpd="sng"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endParaRPr lang="ru-RU" dirty="0"/>
                    </a:p>
                  </a:txBody>
                  <a:tcPr>
                    <a:lnL w="12700" cmpd="sng">
                      <a:noFill/>
                    </a:lnL>
                    <a:lnR w="12700" cmpd="sng">
                      <a:noFill/>
                    </a:lnR>
                    <a:lnT w="12700" cmpd="sng"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endParaRPr lang="ru-RU" dirty="0"/>
                    </a:p>
                  </a:txBody>
                  <a:tcPr>
                    <a:lnL w="12700" cmpd="sng">
                      <a:noFill/>
                    </a:lnL>
                    <a:lnR w="12700" cmpd="sng">
                      <a:noFill/>
                    </a:lnR>
                    <a:lnT w="12700" cmpd="sng"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endParaRPr lang="ru-RU" dirty="0"/>
                    </a:p>
                  </a:txBody>
                  <a:tcPr>
                    <a:lnL w="12700" cmpd="sng">
                      <a:noFill/>
                    </a:lnL>
                    <a:lnR w="12700" cmpd="sng">
                      <a:noFill/>
                    </a:lnR>
                    <a:lnT w="12700" cmpd="sng"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</a:tr>
              <a:tr h="490017">
                <a:tc>
                  <a:txBody>
                    <a:bodyPr/>
                    <a:lstStyle/>
                    <a:p>
                      <a:endParaRPr lang="ru-RU" b="1" dirty="0">
                        <a:solidFill>
                          <a:srgbClr val="C00000"/>
                        </a:solidFill>
                      </a:endParaRPr>
                    </a:p>
                  </a:txBody>
                  <a:tcPr>
                    <a:lnL w="12700" cmpd="sng">
                      <a:noFill/>
                    </a:lnL>
                    <a:lnR w="12700" cmpd="sng">
                      <a:noFill/>
                    </a:lnR>
                    <a:lnT w="12700" cmpd="sng"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endParaRPr lang="ru-RU" b="1" dirty="0">
                        <a:solidFill>
                          <a:srgbClr val="C00000"/>
                        </a:solidFill>
                      </a:endParaRPr>
                    </a:p>
                  </a:txBody>
                  <a:tcPr>
                    <a:lnL w="12700" cmpd="sng">
                      <a:noFill/>
                    </a:lnL>
                    <a:lnR w="12700" cmpd="sng">
                      <a:noFill/>
                    </a:lnR>
                    <a:lnT w="12700" cmpd="sng"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endParaRPr lang="ru-RU" b="1" dirty="0">
                        <a:solidFill>
                          <a:srgbClr val="C00000"/>
                        </a:solidFill>
                      </a:endParaRPr>
                    </a:p>
                  </a:txBody>
                  <a:tcPr>
                    <a:lnL w="12700" cmpd="sng">
                      <a:noFill/>
                    </a:lnL>
                    <a:lnR w="12700" cmpd="sng">
                      <a:noFill/>
                    </a:lnR>
                    <a:lnT w="12700" cmpd="sng"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r>
                        <a:rPr lang="ru-RU" b="1" dirty="0" smtClean="0">
                          <a:solidFill>
                            <a:srgbClr val="C00000"/>
                          </a:solidFill>
                        </a:rPr>
                        <a:t>Г</a:t>
                      </a:r>
                      <a:endParaRPr lang="ru-RU" b="1" dirty="0">
                        <a:solidFill>
                          <a:srgbClr val="C00000"/>
                        </a:solidFill>
                      </a:endParaRPr>
                    </a:p>
                  </a:txBody>
                  <a:tcPr>
                    <a:lnL w="12700" cmpd="sng">
                      <a:noFill/>
                    </a:lnL>
                    <a:lnR w="12700" cmpd="sng">
                      <a:noFill/>
                    </a:lnR>
                    <a:lnT w="12700" cmpd="sng"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endParaRPr lang="ru-RU" b="1" dirty="0">
                        <a:solidFill>
                          <a:srgbClr val="C00000"/>
                        </a:solidFill>
                      </a:endParaRPr>
                    </a:p>
                  </a:txBody>
                  <a:tcPr>
                    <a:lnL w="12700" cmpd="sng">
                      <a:noFill/>
                    </a:lnL>
                    <a:lnR w="12700" cmpd="sng">
                      <a:noFill/>
                    </a:lnR>
                    <a:lnT w="12700" cmpd="sng"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endParaRPr lang="ru-RU" b="1" dirty="0">
                        <a:solidFill>
                          <a:srgbClr val="C00000"/>
                        </a:solidFill>
                      </a:endParaRPr>
                    </a:p>
                  </a:txBody>
                  <a:tcPr>
                    <a:lnL w="12700" cmpd="sng">
                      <a:noFill/>
                    </a:lnL>
                    <a:lnR w="12700" cmpd="sng">
                      <a:noFill/>
                    </a:lnR>
                    <a:lnT w="12700" cmpd="sng"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endParaRPr lang="ru-RU" b="1" dirty="0">
                        <a:solidFill>
                          <a:srgbClr val="C00000"/>
                        </a:solidFill>
                      </a:endParaRPr>
                    </a:p>
                  </a:txBody>
                  <a:tcPr>
                    <a:lnL w="12700" cmpd="sng">
                      <a:noFill/>
                    </a:lnL>
                    <a:lnR w="12700" cmpd="sng">
                      <a:noFill/>
                    </a:lnR>
                    <a:lnT w="12700" cmpd="sng"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endParaRPr lang="ru-RU" b="1" dirty="0">
                        <a:solidFill>
                          <a:srgbClr val="C00000"/>
                        </a:solidFill>
                      </a:endParaRPr>
                    </a:p>
                  </a:txBody>
                  <a:tcPr>
                    <a:lnL w="12700" cmpd="sng">
                      <a:noFill/>
                    </a:lnL>
                    <a:lnR w="12700" cmpd="sng">
                      <a:noFill/>
                    </a:lnR>
                    <a:lnT w="12700" cmpd="sng"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endParaRPr lang="ru-RU" b="1" dirty="0">
                        <a:solidFill>
                          <a:srgbClr val="C00000"/>
                        </a:solidFill>
                      </a:endParaRPr>
                    </a:p>
                  </a:txBody>
                  <a:tcPr>
                    <a:lnL w="12700" cmpd="sng">
                      <a:noFill/>
                    </a:lnL>
                    <a:lnR w="12700" cmpd="sng">
                      <a:noFill/>
                    </a:lnR>
                    <a:lnT w="12700" cmpd="sng"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r>
                        <a:rPr lang="ru-RU" b="1" dirty="0" smtClean="0">
                          <a:solidFill>
                            <a:srgbClr val="C00000"/>
                          </a:solidFill>
                        </a:rPr>
                        <a:t>Н</a:t>
                      </a:r>
                      <a:endParaRPr lang="ru-RU" b="1" dirty="0">
                        <a:solidFill>
                          <a:srgbClr val="C00000"/>
                        </a:solidFill>
                      </a:endParaRPr>
                    </a:p>
                  </a:txBody>
                  <a:tcPr>
                    <a:lnL w="12700" cmpd="sng">
                      <a:noFill/>
                    </a:lnL>
                    <a:lnR w="12700" cmpd="sng">
                      <a:noFill/>
                    </a:lnR>
                    <a:lnT w="12700" cmpd="sng"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endParaRPr lang="ru-RU" b="1" dirty="0">
                        <a:solidFill>
                          <a:srgbClr val="C00000"/>
                        </a:solidFill>
                      </a:endParaRPr>
                    </a:p>
                  </a:txBody>
                  <a:tcPr>
                    <a:lnL w="12700" cmpd="sng">
                      <a:noFill/>
                    </a:lnL>
                    <a:lnR w="12700" cmpd="sng">
                      <a:noFill/>
                    </a:lnR>
                    <a:lnT w="12700" cmpd="sng"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endParaRPr lang="ru-RU" b="1" dirty="0">
                        <a:solidFill>
                          <a:srgbClr val="C00000"/>
                        </a:solidFill>
                      </a:endParaRPr>
                    </a:p>
                  </a:txBody>
                  <a:tcPr>
                    <a:lnL w="12700" cmpd="sng">
                      <a:noFill/>
                    </a:lnL>
                    <a:lnR w="12700" cmpd="sng">
                      <a:noFill/>
                    </a:lnR>
                    <a:lnT w="12700" cmpd="sng"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endParaRPr lang="ru-RU" dirty="0"/>
                    </a:p>
                  </a:txBody>
                  <a:tcPr>
                    <a:lnL w="12700" cmpd="sng">
                      <a:noFill/>
                    </a:lnL>
                    <a:lnR w="12700" cmpd="sng">
                      <a:noFill/>
                    </a:lnR>
                    <a:lnT w="12700" cmpd="sng"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</a:tr>
              <a:tr h="490017">
                <a:tc>
                  <a:txBody>
                    <a:bodyPr/>
                    <a:lstStyle/>
                    <a:p>
                      <a:endParaRPr lang="ru-RU"/>
                    </a:p>
                  </a:txBody>
                  <a:tcPr>
                    <a:lnL w="12700" cmpd="sng">
                      <a:noFill/>
                    </a:lnL>
                    <a:lnR w="12700" cmpd="sng">
                      <a:noFill/>
                    </a:lnR>
                    <a:lnT w="12700" cmpd="sng"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endParaRPr lang="ru-RU"/>
                    </a:p>
                  </a:txBody>
                  <a:tcPr>
                    <a:lnL w="12700" cmpd="sng">
                      <a:noFill/>
                    </a:lnL>
                    <a:lnR w="12700" cmpd="sng">
                      <a:noFill/>
                    </a:lnR>
                    <a:lnT w="12700" cmpd="sng"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r>
                        <a:rPr lang="ru-RU" b="1" dirty="0" smtClean="0">
                          <a:solidFill>
                            <a:srgbClr val="C00000"/>
                          </a:solidFill>
                        </a:rPr>
                        <a:t>Д</a:t>
                      </a:r>
                      <a:endParaRPr lang="ru-RU" b="1" dirty="0">
                        <a:solidFill>
                          <a:srgbClr val="C00000"/>
                        </a:solidFill>
                      </a:endParaRPr>
                    </a:p>
                  </a:txBody>
                  <a:tcPr>
                    <a:lnL w="12700" cmpd="sng">
                      <a:noFill/>
                    </a:lnL>
                    <a:lnR w="12700" cmpd="sng">
                      <a:noFill/>
                    </a:lnR>
                    <a:lnT w="12700" cmpd="sng"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endParaRPr lang="ru-RU" b="1" dirty="0">
                        <a:solidFill>
                          <a:srgbClr val="C00000"/>
                        </a:solidFill>
                      </a:endParaRPr>
                    </a:p>
                  </a:txBody>
                  <a:tcPr>
                    <a:lnL w="12700" cmpd="sng">
                      <a:noFill/>
                    </a:lnL>
                    <a:lnR w="12700" cmpd="sng">
                      <a:noFill/>
                    </a:lnR>
                    <a:lnT w="12700" cmpd="sng"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endParaRPr lang="ru-RU" b="1" dirty="0">
                        <a:solidFill>
                          <a:srgbClr val="C00000"/>
                        </a:solidFill>
                      </a:endParaRPr>
                    </a:p>
                  </a:txBody>
                  <a:tcPr>
                    <a:lnL w="12700" cmpd="sng">
                      <a:noFill/>
                    </a:lnL>
                    <a:lnR w="12700" cmpd="sng">
                      <a:noFill/>
                    </a:lnR>
                    <a:lnT w="12700" cmpd="sng"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endParaRPr lang="ru-RU" b="1" dirty="0">
                        <a:solidFill>
                          <a:srgbClr val="C00000"/>
                        </a:solidFill>
                      </a:endParaRPr>
                    </a:p>
                  </a:txBody>
                  <a:tcPr>
                    <a:lnL w="12700" cmpd="sng">
                      <a:noFill/>
                    </a:lnL>
                    <a:lnR w="12700" cmpd="sng">
                      <a:noFill/>
                    </a:lnR>
                    <a:lnT w="12700" cmpd="sng"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endParaRPr lang="ru-RU" b="1" dirty="0">
                        <a:solidFill>
                          <a:srgbClr val="C00000"/>
                        </a:solidFill>
                      </a:endParaRPr>
                    </a:p>
                  </a:txBody>
                  <a:tcPr>
                    <a:lnL w="12700" cmpd="sng">
                      <a:noFill/>
                    </a:lnL>
                    <a:lnR w="12700" cmpd="sng">
                      <a:noFill/>
                    </a:lnR>
                    <a:lnT w="12700" cmpd="sng"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endParaRPr lang="ru-RU" b="1" dirty="0">
                        <a:solidFill>
                          <a:srgbClr val="C00000"/>
                        </a:solidFill>
                      </a:endParaRPr>
                    </a:p>
                  </a:txBody>
                  <a:tcPr>
                    <a:lnL w="12700" cmpd="sng">
                      <a:noFill/>
                    </a:lnL>
                    <a:lnR w="12700" cmpd="sng">
                      <a:noFill/>
                    </a:lnR>
                    <a:lnT w="12700" cmpd="sng"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endParaRPr lang="ru-RU" b="1" dirty="0">
                        <a:solidFill>
                          <a:srgbClr val="C00000"/>
                        </a:solidFill>
                      </a:endParaRPr>
                    </a:p>
                  </a:txBody>
                  <a:tcPr>
                    <a:lnL w="12700" cmpd="sng">
                      <a:noFill/>
                    </a:lnL>
                    <a:lnR w="12700" cmpd="sng">
                      <a:noFill/>
                    </a:lnR>
                    <a:lnT w="12700" cmpd="sng"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endParaRPr lang="ru-RU" b="1" dirty="0">
                        <a:solidFill>
                          <a:srgbClr val="C00000"/>
                        </a:solidFill>
                      </a:endParaRPr>
                    </a:p>
                  </a:txBody>
                  <a:tcPr>
                    <a:lnL w="12700" cmpd="sng">
                      <a:noFill/>
                    </a:lnL>
                    <a:lnR w="12700" cmpd="sng">
                      <a:noFill/>
                    </a:lnR>
                    <a:lnT w="12700" cmpd="sng"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r>
                        <a:rPr lang="ru-RU" b="1" dirty="0" smtClean="0">
                          <a:solidFill>
                            <a:srgbClr val="C00000"/>
                          </a:solidFill>
                        </a:rPr>
                        <a:t>О</a:t>
                      </a:r>
                      <a:endParaRPr lang="ru-RU" b="1" dirty="0">
                        <a:solidFill>
                          <a:srgbClr val="C00000"/>
                        </a:solidFill>
                      </a:endParaRPr>
                    </a:p>
                  </a:txBody>
                  <a:tcPr>
                    <a:lnL w="12700" cmpd="sng">
                      <a:noFill/>
                    </a:lnL>
                    <a:lnR w="12700" cmpd="sng">
                      <a:noFill/>
                    </a:lnR>
                    <a:lnT w="12700" cmpd="sng"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endParaRPr lang="ru-RU" b="1" dirty="0">
                        <a:solidFill>
                          <a:srgbClr val="C00000"/>
                        </a:solidFill>
                      </a:endParaRPr>
                    </a:p>
                  </a:txBody>
                  <a:tcPr>
                    <a:lnL w="12700" cmpd="sng">
                      <a:noFill/>
                    </a:lnL>
                    <a:lnR w="12700" cmpd="sng">
                      <a:noFill/>
                    </a:lnR>
                    <a:lnT w="12700" cmpd="sng"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endParaRPr lang="ru-RU" dirty="0"/>
                    </a:p>
                  </a:txBody>
                  <a:tcPr>
                    <a:lnL w="12700" cmpd="sng">
                      <a:noFill/>
                    </a:lnL>
                    <a:lnR w="12700" cmpd="sng">
                      <a:noFill/>
                    </a:lnR>
                    <a:lnT w="12700" cmpd="sng"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</a:tr>
              <a:tr h="490017">
                <a:tc>
                  <a:txBody>
                    <a:bodyPr/>
                    <a:lstStyle/>
                    <a:p>
                      <a:endParaRPr lang="ru-RU" dirty="0"/>
                    </a:p>
                  </a:txBody>
                  <a:tcPr>
                    <a:lnL w="12700" cmpd="sng">
                      <a:noFill/>
                    </a:lnL>
                    <a:lnR w="12700" cmpd="sng">
                      <a:noFill/>
                    </a:lnR>
                    <a:lnT w="12700" cmpd="sng"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r>
                        <a:rPr lang="ru-RU" b="1" dirty="0" smtClean="0">
                          <a:solidFill>
                            <a:srgbClr val="C00000"/>
                          </a:solidFill>
                        </a:rPr>
                        <a:t>Е</a:t>
                      </a:r>
                      <a:endParaRPr lang="ru-RU" b="1" dirty="0">
                        <a:solidFill>
                          <a:srgbClr val="C00000"/>
                        </a:solidFill>
                      </a:endParaRPr>
                    </a:p>
                  </a:txBody>
                  <a:tcPr>
                    <a:lnL w="12700" cmpd="sng">
                      <a:noFill/>
                    </a:lnL>
                    <a:lnR w="12700" cmpd="sng">
                      <a:noFill/>
                    </a:lnR>
                    <a:lnT w="12700" cmpd="sng"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endParaRPr lang="ru-RU" b="1" dirty="0">
                        <a:solidFill>
                          <a:srgbClr val="C00000"/>
                        </a:solidFill>
                      </a:endParaRPr>
                    </a:p>
                  </a:txBody>
                  <a:tcPr>
                    <a:lnL w="12700" cmpd="sng">
                      <a:noFill/>
                    </a:lnL>
                    <a:lnR w="12700" cmpd="sng">
                      <a:noFill/>
                    </a:lnR>
                    <a:lnT w="12700" cmpd="sng"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endParaRPr lang="ru-RU" b="1" dirty="0">
                        <a:solidFill>
                          <a:srgbClr val="C00000"/>
                        </a:solidFill>
                      </a:endParaRPr>
                    </a:p>
                  </a:txBody>
                  <a:tcPr>
                    <a:lnL w="12700" cmpd="sng">
                      <a:noFill/>
                    </a:lnL>
                    <a:lnR w="12700" cmpd="sng">
                      <a:noFill/>
                    </a:lnR>
                    <a:lnT w="12700" cmpd="sng"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endParaRPr lang="ru-RU" b="1" dirty="0">
                        <a:solidFill>
                          <a:srgbClr val="C00000"/>
                        </a:solidFill>
                      </a:endParaRPr>
                    </a:p>
                  </a:txBody>
                  <a:tcPr>
                    <a:lnL w="12700" cmpd="sng">
                      <a:noFill/>
                    </a:lnL>
                    <a:lnR w="12700" cmpd="sng">
                      <a:noFill/>
                    </a:lnR>
                    <a:lnT w="12700" cmpd="sng"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endParaRPr lang="ru-RU" b="1" dirty="0">
                        <a:solidFill>
                          <a:srgbClr val="C00000"/>
                        </a:solidFill>
                      </a:endParaRPr>
                    </a:p>
                  </a:txBody>
                  <a:tcPr>
                    <a:lnL w="12700" cmpd="sng">
                      <a:noFill/>
                    </a:lnL>
                    <a:lnR w="12700" cmpd="sng">
                      <a:noFill/>
                    </a:lnR>
                    <a:lnT w="12700" cmpd="sng"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endParaRPr lang="ru-RU" b="1" dirty="0">
                        <a:solidFill>
                          <a:srgbClr val="C00000"/>
                        </a:solidFill>
                      </a:endParaRPr>
                    </a:p>
                  </a:txBody>
                  <a:tcPr>
                    <a:lnL w="12700" cmpd="sng">
                      <a:noFill/>
                    </a:lnL>
                    <a:lnR w="12700" cmpd="sng">
                      <a:noFill/>
                    </a:lnR>
                    <a:lnT w="12700" cmpd="sng"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endParaRPr lang="ru-RU" b="1" dirty="0">
                        <a:solidFill>
                          <a:srgbClr val="C00000"/>
                        </a:solidFill>
                      </a:endParaRPr>
                    </a:p>
                  </a:txBody>
                  <a:tcPr>
                    <a:lnL w="12700" cmpd="sng">
                      <a:noFill/>
                    </a:lnL>
                    <a:lnR w="12700" cmpd="sng">
                      <a:noFill/>
                    </a:lnR>
                    <a:lnT w="12700" cmpd="sng"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endParaRPr lang="ru-RU" b="1" dirty="0">
                        <a:solidFill>
                          <a:srgbClr val="C00000"/>
                        </a:solidFill>
                      </a:endParaRPr>
                    </a:p>
                  </a:txBody>
                  <a:tcPr>
                    <a:lnL w="12700" cmpd="sng">
                      <a:noFill/>
                    </a:lnL>
                    <a:lnR w="12700" cmpd="sng">
                      <a:noFill/>
                    </a:lnR>
                    <a:lnT w="12700" cmpd="sng"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endParaRPr lang="ru-RU" b="1" dirty="0">
                        <a:solidFill>
                          <a:srgbClr val="C00000"/>
                        </a:solidFill>
                      </a:endParaRPr>
                    </a:p>
                  </a:txBody>
                  <a:tcPr>
                    <a:lnL w="12700" cmpd="sng">
                      <a:noFill/>
                    </a:lnL>
                    <a:lnR w="12700" cmpd="sng">
                      <a:noFill/>
                    </a:lnR>
                    <a:lnT w="12700" cmpd="sng"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endParaRPr lang="ru-RU" b="1" dirty="0">
                        <a:solidFill>
                          <a:srgbClr val="C00000"/>
                        </a:solidFill>
                      </a:endParaRPr>
                    </a:p>
                  </a:txBody>
                  <a:tcPr>
                    <a:lnL w="12700" cmpd="sng">
                      <a:noFill/>
                    </a:lnL>
                    <a:lnR w="12700" cmpd="sng">
                      <a:noFill/>
                    </a:lnR>
                    <a:lnT w="12700" cmpd="sng"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r>
                        <a:rPr lang="ru-RU" b="1" dirty="0" smtClean="0">
                          <a:solidFill>
                            <a:srgbClr val="C00000"/>
                          </a:solidFill>
                        </a:rPr>
                        <a:t>П</a:t>
                      </a:r>
                      <a:endParaRPr lang="ru-RU" b="1" dirty="0">
                        <a:solidFill>
                          <a:srgbClr val="C00000"/>
                        </a:solidFill>
                      </a:endParaRPr>
                    </a:p>
                  </a:txBody>
                  <a:tcPr>
                    <a:lnL w="12700" cmpd="sng">
                      <a:noFill/>
                    </a:lnL>
                    <a:lnR w="12700" cmpd="sng">
                      <a:noFill/>
                    </a:lnR>
                    <a:lnT w="12700" cmpd="sng"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endParaRPr lang="ru-RU" dirty="0"/>
                    </a:p>
                  </a:txBody>
                  <a:tcPr>
                    <a:lnL w="12700" cmpd="sng">
                      <a:noFill/>
                    </a:lnL>
                    <a:lnR w="12700" cmpd="sng">
                      <a:noFill/>
                    </a:lnR>
                    <a:lnT w="12700" cmpd="sng"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</a:tr>
              <a:tr h="490017">
                <a:tc>
                  <a:txBody>
                    <a:bodyPr/>
                    <a:lstStyle/>
                    <a:p>
                      <a:r>
                        <a:rPr lang="ru-RU" b="1" dirty="0" smtClean="0">
                          <a:solidFill>
                            <a:srgbClr val="C00000"/>
                          </a:solidFill>
                        </a:rPr>
                        <a:t>Ж</a:t>
                      </a:r>
                      <a:endParaRPr lang="ru-RU" b="1" dirty="0">
                        <a:solidFill>
                          <a:srgbClr val="C00000"/>
                        </a:solidFill>
                      </a:endParaRPr>
                    </a:p>
                  </a:txBody>
                  <a:tcPr>
                    <a:lnL w="12700" cmpd="sng">
                      <a:noFill/>
                    </a:lnL>
                    <a:lnR w="12700" cmpd="sng">
                      <a:noFill/>
                    </a:lnR>
                    <a:lnT w="12700" cmpd="sng"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endParaRPr lang="ru-RU" b="1" dirty="0">
                        <a:solidFill>
                          <a:srgbClr val="C00000"/>
                        </a:solidFill>
                      </a:endParaRPr>
                    </a:p>
                  </a:txBody>
                  <a:tcPr>
                    <a:lnL w="12700" cmpd="sng">
                      <a:noFill/>
                    </a:lnL>
                    <a:lnR w="12700" cmpd="sng">
                      <a:noFill/>
                    </a:lnR>
                    <a:lnT w="12700" cmpd="sng"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endParaRPr lang="ru-RU" b="1" dirty="0">
                        <a:solidFill>
                          <a:srgbClr val="C00000"/>
                        </a:solidFill>
                      </a:endParaRPr>
                    </a:p>
                  </a:txBody>
                  <a:tcPr>
                    <a:lnL w="12700" cmpd="sng">
                      <a:noFill/>
                    </a:lnL>
                    <a:lnR w="12700" cmpd="sng">
                      <a:noFill/>
                    </a:lnR>
                    <a:lnT w="12700" cmpd="sng"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endParaRPr lang="ru-RU" b="1" dirty="0">
                        <a:solidFill>
                          <a:srgbClr val="C00000"/>
                        </a:solidFill>
                      </a:endParaRPr>
                    </a:p>
                  </a:txBody>
                  <a:tcPr>
                    <a:lnL w="12700" cmpd="sng">
                      <a:noFill/>
                    </a:lnL>
                    <a:lnR w="12700" cmpd="sng">
                      <a:noFill/>
                    </a:lnR>
                    <a:lnT w="12700" cmpd="sng"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endParaRPr lang="ru-RU" b="1" dirty="0">
                        <a:solidFill>
                          <a:srgbClr val="C00000"/>
                        </a:solidFill>
                      </a:endParaRPr>
                    </a:p>
                  </a:txBody>
                  <a:tcPr>
                    <a:lnL w="12700" cmpd="sng">
                      <a:noFill/>
                    </a:lnL>
                    <a:lnR w="12700" cmpd="sng">
                      <a:noFill/>
                    </a:lnR>
                    <a:lnT w="12700" cmpd="sng"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endParaRPr lang="ru-RU" b="1" dirty="0">
                        <a:solidFill>
                          <a:srgbClr val="C00000"/>
                        </a:solidFill>
                      </a:endParaRPr>
                    </a:p>
                  </a:txBody>
                  <a:tcPr>
                    <a:lnL w="12700" cmpd="sng">
                      <a:noFill/>
                    </a:lnL>
                    <a:lnR w="12700" cmpd="sng">
                      <a:noFill/>
                    </a:lnR>
                    <a:lnT w="12700" cmpd="sng"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endParaRPr lang="ru-RU" b="1" dirty="0">
                        <a:solidFill>
                          <a:srgbClr val="C00000"/>
                        </a:solidFill>
                      </a:endParaRPr>
                    </a:p>
                  </a:txBody>
                  <a:tcPr>
                    <a:lnL w="12700" cmpd="sng">
                      <a:noFill/>
                    </a:lnL>
                    <a:lnR w="12700" cmpd="sng">
                      <a:noFill/>
                    </a:lnR>
                    <a:lnT w="12700" cmpd="sng"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endParaRPr lang="ru-RU" b="1" dirty="0">
                        <a:solidFill>
                          <a:srgbClr val="C00000"/>
                        </a:solidFill>
                      </a:endParaRPr>
                    </a:p>
                  </a:txBody>
                  <a:tcPr>
                    <a:lnL w="12700" cmpd="sng">
                      <a:noFill/>
                    </a:lnL>
                    <a:lnR w="12700" cmpd="sng">
                      <a:noFill/>
                    </a:lnR>
                    <a:lnT w="12700" cmpd="sng"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endParaRPr lang="ru-RU" b="1" dirty="0">
                        <a:solidFill>
                          <a:srgbClr val="C00000"/>
                        </a:solidFill>
                      </a:endParaRPr>
                    </a:p>
                  </a:txBody>
                  <a:tcPr>
                    <a:lnL w="12700" cmpd="sng">
                      <a:noFill/>
                    </a:lnL>
                    <a:lnR w="12700" cmpd="sng">
                      <a:noFill/>
                    </a:lnR>
                    <a:lnT w="12700" cmpd="sng"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endParaRPr lang="ru-RU" b="1" dirty="0">
                        <a:solidFill>
                          <a:srgbClr val="C00000"/>
                        </a:solidFill>
                      </a:endParaRPr>
                    </a:p>
                  </a:txBody>
                  <a:tcPr>
                    <a:lnL w="12700" cmpd="sng">
                      <a:noFill/>
                    </a:lnL>
                    <a:lnR w="12700" cmpd="sng">
                      <a:noFill/>
                    </a:lnR>
                    <a:lnT w="12700" cmpd="sng"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endParaRPr lang="ru-RU" b="1" dirty="0">
                        <a:solidFill>
                          <a:srgbClr val="C00000"/>
                        </a:solidFill>
                      </a:endParaRPr>
                    </a:p>
                  </a:txBody>
                  <a:tcPr>
                    <a:lnL w="12700" cmpd="sng">
                      <a:noFill/>
                    </a:lnL>
                    <a:lnR w="12700" cmpd="sng">
                      <a:noFill/>
                    </a:lnR>
                    <a:lnT w="12700" cmpd="sng"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endParaRPr lang="ru-RU" b="1" dirty="0">
                        <a:solidFill>
                          <a:srgbClr val="C00000"/>
                        </a:solidFill>
                      </a:endParaRPr>
                    </a:p>
                  </a:txBody>
                  <a:tcPr>
                    <a:lnL w="12700" cmpd="sng">
                      <a:noFill/>
                    </a:lnL>
                    <a:lnR w="12700" cmpd="sng">
                      <a:noFill/>
                    </a:lnR>
                    <a:lnT w="12700" cmpd="sng"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r>
                        <a:rPr lang="ru-RU" b="1" dirty="0" smtClean="0">
                          <a:solidFill>
                            <a:srgbClr val="C00000"/>
                          </a:solidFill>
                        </a:rPr>
                        <a:t>Р</a:t>
                      </a:r>
                      <a:endParaRPr lang="ru-RU" b="1" dirty="0">
                        <a:solidFill>
                          <a:srgbClr val="C00000"/>
                        </a:solidFill>
                      </a:endParaRPr>
                    </a:p>
                  </a:txBody>
                  <a:tcPr>
                    <a:lnL w="12700" cmpd="sng">
                      <a:noFill/>
                    </a:lnL>
                    <a:lnR w="12700" cmpd="sng">
                      <a:noFill/>
                    </a:lnR>
                    <a:lnT w="12700" cmpd="sng"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</a:tr>
            </a:tbl>
          </a:graphicData>
        </a:graphic>
      </p:graphicFrame>
      <p:cxnSp>
        <p:nvCxnSpPr>
          <p:cNvPr id="26" name="Прямая со стрелкой 25"/>
          <p:cNvCxnSpPr/>
          <p:nvPr/>
        </p:nvCxnSpPr>
        <p:spPr>
          <a:xfrm>
            <a:off x="2286000" y="5181600"/>
            <a:ext cx="4800600" cy="0"/>
          </a:xfrm>
          <a:prstGeom prst="straightConnector1">
            <a:avLst/>
          </a:prstGeom>
          <a:ln w="57150">
            <a:solidFill>
              <a:srgbClr val="AC0000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609600" y="381000"/>
            <a:ext cx="7772400" cy="1470025"/>
          </a:xfrm>
        </p:spPr>
        <p:txBody>
          <a:bodyPr>
            <a:normAutofit/>
          </a:bodyPr>
          <a:lstStyle/>
          <a:p>
            <a:pPr fontAlgn="t"/>
            <a:r>
              <a:rPr lang="ru-RU" b="1" dirty="0" smtClean="0"/>
              <a:t/>
            </a:r>
            <a:br>
              <a:rPr lang="ru-RU" b="1" dirty="0" smtClean="0"/>
            </a:br>
            <a:endParaRPr lang="ru-RU" dirty="0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0" y="914400"/>
            <a:ext cx="9144000" cy="990600"/>
          </a:xfrm>
        </p:spPr>
        <p:txBody>
          <a:bodyPr>
            <a:normAutofit/>
          </a:bodyPr>
          <a:lstStyle/>
          <a:p>
            <a:pPr>
              <a:spcBef>
                <a:spcPts val="0"/>
              </a:spcBef>
            </a:pPr>
            <a:r>
              <a:rPr lang="ru-RU" sz="2800" b="1" dirty="0" smtClean="0"/>
              <a:t> Последователи</a:t>
            </a:r>
            <a:r>
              <a:rPr lang="ru-RU" sz="2800" b="1" dirty="0" smtClean="0">
                <a:solidFill>
                  <a:srgbClr val="AC0000"/>
                </a:solidFill>
              </a:rPr>
              <a:t> </a:t>
            </a:r>
            <a:r>
              <a:rPr lang="ru-RU" sz="2800" b="1" dirty="0" smtClean="0"/>
              <a:t>и сторонники А. </a:t>
            </a:r>
            <a:r>
              <a:rPr lang="ru-RU" sz="2800" b="1" dirty="0" err="1" smtClean="0"/>
              <a:t>Файоля</a:t>
            </a:r>
            <a:endParaRPr lang="ru-RU" sz="2800" b="1" dirty="0" smtClean="0"/>
          </a:p>
        </p:txBody>
      </p:sp>
      <p:graphicFrame>
        <p:nvGraphicFramePr>
          <p:cNvPr id="4" name="Таблица 3"/>
          <p:cNvGraphicFramePr>
            <a:graphicFrameLocks noGrp="1"/>
          </p:cNvGraphicFramePr>
          <p:nvPr/>
        </p:nvGraphicFramePr>
        <p:xfrm>
          <a:off x="152400" y="152400"/>
          <a:ext cx="8839200" cy="838200"/>
        </p:xfrm>
        <a:graphic>
          <a:graphicData uri="http://schemas.openxmlformats.org/drawingml/2006/table">
            <a:tbl>
              <a:tblPr>
                <a:tableStyleId>{5C22544A-7EE6-4342-B048-85BDC9FD1C3A}</a:tableStyleId>
              </a:tblPr>
              <a:tblGrid>
                <a:gridCol w="8839200"/>
              </a:tblGrid>
              <a:tr h="838200">
                <a:tc>
                  <a:txBody>
                    <a:bodyPr/>
                    <a:lstStyle/>
                    <a:p>
                      <a:pPr marL="0" marR="0" indent="0" algn="r" defTabSz="9144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1800" b="1" i="0" u="none" strike="noStrike" baseline="0" dirty="0" smtClean="0">
                          <a:solidFill>
                            <a:srgbClr val="FFFFFF"/>
                          </a:solidFill>
                          <a:latin typeface="Arial"/>
                        </a:rPr>
                        <a:t>Тема 5     </a:t>
                      </a:r>
                    </a:p>
                    <a:p>
                      <a:pPr algn="ctr" rtl="0" fontAlgn="t"/>
                      <a:r>
                        <a:rPr lang="ru-RU" sz="1800" b="1" i="0" u="none" strike="noStrike" baseline="0" dirty="0" smtClean="0">
                          <a:solidFill>
                            <a:srgbClr val="FFFFFF"/>
                          </a:solidFill>
                          <a:latin typeface="Arial"/>
                        </a:rPr>
                        <a:t>Зарождение и формирование теорий и школ менеджмента</a:t>
                      </a:r>
                      <a:endParaRPr lang="ru-RU" sz="1800" b="1" i="0" u="none" strike="noStrike" dirty="0" smtClean="0">
                        <a:solidFill>
                          <a:srgbClr val="FFFFFF"/>
                        </a:solidFill>
                        <a:latin typeface="Arial"/>
                      </a:endParaRPr>
                    </a:p>
                    <a:p>
                      <a:pPr algn="ctr" rtl="0" fontAlgn="ctr"/>
                      <a:endParaRPr lang="ru-RU" sz="1800" b="1" i="0" u="none" strike="noStrike" kern="1200" dirty="0">
                        <a:solidFill>
                          <a:srgbClr val="FFFFFF"/>
                        </a:solidFill>
                        <a:latin typeface="Arial"/>
                        <a:ea typeface="+mn-ea"/>
                        <a:cs typeface="+mn-cs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00000"/>
                    </a:solidFill>
                  </a:tcPr>
                </a:tc>
              </a:tr>
            </a:tbl>
          </a:graphicData>
        </a:graphic>
      </p:graphicFrame>
      <p:sp>
        <p:nvSpPr>
          <p:cNvPr id="5" name="Прямоугольник 4"/>
          <p:cNvSpPr/>
          <p:nvPr/>
        </p:nvSpPr>
        <p:spPr>
          <a:xfrm>
            <a:off x="5029200" y="4191000"/>
            <a:ext cx="3962400" cy="1752600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 sz="2400" b="1" dirty="0">
              <a:solidFill>
                <a:srgbClr val="C00000"/>
              </a:solidFill>
            </a:endParaRPr>
          </a:p>
        </p:txBody>
      </p:sp>
      <p:graphicFrame>
        <p:nvGraphicFramePr>
          <p:cNvPr id="6" name="Схема 5"/>
          <p:cNvGraphicFramePr/>
          <p:nvPr/>
        </p:nvGraphicFramePr>
        <p:xfrm>
          <a:off x="304800" y="1447800"/>
          <a:ext cx="8534400" cy="5410200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3" r:lo="rId4" r:qs="rId5" r:cs="rId6"/>
          </a:graphicData>
        </a:graphic>
      </p:graphicFrame>
      <p:sp>
        <p:nvSpPr>
          <p:cNvPr id="7" name="Скругленный прямоугольник 6"/>
          <p:cNvSpPr/>
          <p:nvPr/>
        </p:nvSpPr>
        <p:spPr>
          <a:xfrm>
            <a:off x="533400" y="4267200"/>
            <a:ext cx="1371600" cy="685800"/>
          </a:xfrm>
          <a:prstGeom prst="roundRect">
            <a:avLst/>
          </a:prstGeom>
          <a:solidFill>
            <a:srgbClr val="7030A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b="1" dirty="0" smtClean="0">
                <a:solidFill>
                  <a:schemeClr val="bg1"/>
                </a:solidFill>
              </a:rPr>
              <a:t>Д.Д. </a:t>
            </a:r>
            <a:r>
              <a:rPr lang="ru-RU" b="1" dirty="0" err="1" smtClean="0">
                <a:solidFill>
                  <a:schemeClr val="bg1"/>
                </a:solidFill>
              </a:rPr>
              <a:t>Муни</a:t>
            </a:r>
            <a:r>
              <a:rPr lang="ru-RU" b="1" dirty="0" smtClean="0">
                <a:solidFill>
                  <a:schemeClr val="bg1"/>
                </a:solidFill>
              </a:rPr>
              <a:t> </a:t>
            </a:r>
            <a:endParaRPr lang="ru-RU" b="1" dirty="0">
              <a:solidFill>
                <a:schemeClr val="bg1"/>
              </a:solidFill>
            </a:endParaRPr>
          </a:p>
        </p:txBody>
      </p:sp>
      <p:sp>
        <p:nvSpPr>
          <p:cNvPr id="8" name="Скругленный прямоугольник 7"/>
          <p:cNvSpPr/>
          <p:nvPr/>
        </p:nvSpPr>
        <p:spPr>
          <a:xfrm>
            <a:off x="609600" y="5943600"/>
            <a:ext cx="1371600" cy="762000"/>
          </a:xfrm>
          <a:prstGeom prst="roundRect">
            <a:avLst/>
          </a:prstGeom>
          <a:solidFill>
            <a:srgbClr val="7030A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b="1" dirty="0" smtClean="0"/>
              <a:t>А.П. </a:t>
            </a:r>
            <a:r>
              <a:rPr lang="ru-RU" b="1" dirty="0" err="1" smtClean="0"/>
              <a:t>Слоун</a:t>
            </a:r>
            <a:endParaRPr lang="ru-RU" b="1" dirty="0">
              <a:solidFill>
                <a:schemeClr val="bg1"/>
              </a:solidFill>
            </a:endParaRPr>
          </a:p>
        </p:txBody>
      </p:sp>
      <p:sp>
        <p:nvSpPr>
          <p:cNvPr id="9" name="Скругленный прямоугольник 8"/>
          <p:cNvSpPr/>
          <p:nvPr/>
        </p:nvSpPr>
        <p:spPr>
          <a:xfrm>
            <a:off x="609600" y="3352800"/>
            <a:ext cx="1371600" cy="762000"/>
          </a:xfrm>
          <a:prstGeom prst="roundRect">
            <a:avLst/>
          </a:prstGeom>
          <a:solidFill>
            <a:srgbClr val="7030A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b="1" dirty="0" smtClean="0"/>
              <a:t>Лютер</a:t>
            </a:r>
            <a:endParaRPr lang="ru-RU" b="1" dirty="0" smtClean="0">
              <a:solidFill>
                <a:schemeClr val="bg1"/>
              </a:solidFill>
            </a:endParaRPr>
          </a:p>
          <a:p>
            <a:pPr algn="ctr"/>
            <a:r>
              <a:rPr lang="ru-RU" b="1" dirty="0" smtClean="0">
                <a:solidFill>
                  <a:schemeClr val="bg1"/>
                </a:solidFill>
              </a:rPr>
              <a:t> </a:t>
            </a:r>
            <a:r>
              <a:rPr lang="ru-RU" b="1" dirty="0" err="1" smtClean="0">
                <a:solidFill>
                  <a:schemeClr val="bg1"/>
                </a:solidFill>
              </a:rPr>
              <a:t>Гьюлик</a:t>
            </a:r>
            <a:endParaRPr lang="ru-RU" b="1" dirty="0"/>
          </a:p>
        </p:txBody>
      </p:sp>
      <p:sp>
        <p:nvSpPr>
          <p:cNvPr id="10" name="Скругленный прямоугольник 9"/>
          <p:cNvSpPr/>
          <p:nvPr/>
        </p:nvSpPr>
        <p:spPr>
          <a:xfrm>
            <a:off x="609600" y="2438400"/>
            <a:ext cx="1371600" cy="685800"/>
          </a:xfrm>
          <a:prstGeom prst="roundRect">
            <a:avLst/>
          </a:prstGeom>
          <a:solidFill>
            <a:srgbClr val="7030A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b="1" dirty="0" err="1" smtClean="0"/>
              <a:t>Линдалл</a:t>
            </a:r>
            <a:endParaRPr lang="ru-RU" b="1" dirty="0" smtClean="0"/>
          </a:p>
          <a:p>
            <a:pPr algn="ctr"/>
            <a:r>
              <a:rPr lang="ru-RU" b="1" dirty="0" err="1" smtClean="0"/>
              <a:t>Уорвик</a:t>
            </a:r>
            <a:endParaRPr lang="ru-RU" b="1" dirty="0"/>
          </a:p>
        </p:txBody>
      </p:sp>
      <p:sp>
        <p:nvSpPr>
          <p:cNvPr id="11" name="Скругленный прямоугольник 10"/>
          <p:cNvSpPr/>
          <p:nvPr/>
        </p:nvSpPr>
        <p:spPr>
          <a:xfrm>
            <a:off x="609600" y="1524000"/>
            <a:ext cx="1371600" cy="685800"/>
          </a:xfrm>
          <a:prstGeom prst="roundRect">
            <a:avLst/>
          </a:prstGeom>
          <a:solidFill>
            <a:srgbClr val="7030A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b="1" dirty="0" smtClean="0"/>
              <a:t>Анри </a:t>
            </a:r>
            <a:r>
              <a:rPr lang="ru-RU" b="1" dirty="0" err="1" smtClean="0"/>
              <a:t>Файоль</a:t>
            </a:r>
            <a:endParaRPr lang="ru-RU" b="1" dirty="0"/>
          </a:p>
        </p:txBody>
      </p:sp>
      <p:sp>
        <p:nvSpPr>
          <p:cNvPr id="13" name="Скругленный прямоугольник 12"/>
          <p:cNvSpPr/>
          <p:nvPr/>
        </p:nvSpPr>
        <p:spPr>
          <a:xfrm>
            <a:off x="609600" y="5105400"/>
            <a:ext cx="1295400" cy="762000"/>
          </a:xfrm>
          <a:prstGeom prst="roundRect">
            <a:avLst>
              <a:gd name="adj" fmla="val 10000"/>
            </a:avLst>
          </a:prstGeom>
          <a:blipFill rotWithShape="0">
            <a:blip r:embed="rId8" cstate="print"/>
            <a:stretch>
              <a:fillRect/>
            </a:stretch>
          </a:blipFill>
          <a:ln>
            <a:solidFill>
              <a:srgbClr val="C00000"/>
            </a:solidFill>
          </a:ln>
        </p:spPr>
        <p:style>
          <a:lnRef idx="2">
            <a:schemeClr val="lt1">
              <a:hueOff val="0"/>
              <a:satOff val="0"/>
              <a:lumOff val="0"/>
              <a:alphaOff val="0"/>
            </a:schemeClr>
          </a:lnRef>
          <a:fillRef idx="1">
            <a:scrgbClr r="0" g="0" b="0"/>
          </a:fillRef>
          <a:effectRef idx="0">
            <a:schemeClr val="accent2">
              <a:hueOff val="0"/>
              <a:satOff val="0"/>
              <a:lumOff val="0"/>
              <a:alphaOff val="0"/>
            </a:schemeClr>
          </a:effectRef>
          <a:fontRef idx="minor">
            <a:schemeClr val="lt1"/>
          </a:fontRef>
        </p:style>
      </p:sp>
    </p:spTree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2514600" y="1295400"/>
            <a:ext cx="6629400" cy="685800"/>
          </a:xfrm>
        </p:spPr>
        <p:txBody>
          <a:bodyPr>
            <a:normAutofit fontScale="90000"/>
          </a:bodyPr>
          <a:lstStyle/>
          <a:p>
            <a:pPr algn="l" fontAlgn="t"/>
            <a:r>
              <a:rPr lang="ru-RU" b="1" dirty="0" smtClean="0"/>
              <a:t/>
            </a:r>
            <a:br>
              <a:rPr lang="ru-RU" b="1" dirty="0" smtClean="0"/>
            </a:br>
            <a:r>
              <a:rPr lang="ru-RU" sz="2000" dirty="0" smtClean="0"/>
              <a:t>Опираясь на 5 элементов организации </a:t>
            </a:r>
            <a:r>
              <a:rPr lang="ru-RU" sz="2000" dirty="0" err="1" smtClean="0"/>
              <a:t>Файоля</a:t>
            </a:r>
            <a:r>
              <a:rPr lang="ru-RU" sz="2000" dirty="0" smtClean="0"/>
              <a:t>, разделяет прогнозирование от планирования</a:t>
            </a:r>
            <a:br>
              <a:rPr lang="ru-RU" sz="2000" dirty="0" smtClean="0"/>
            </a:br>
            <a:endParaRPr lang="ru-RU" sz="2000" dirty="0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304800" y="914400"/>
            <a:ext cx="8839200" cy="685800"/>
          </a:xfrm>
        </p:spPr>
        <p:txBody>
          <a:bodyPr>
            <a:noAutofit/>
          </a:bodyPr>
          <a:lstStyle/>
          <a:p>
            <a:pPr lvl="0" algn="l">
              <a:spcBef>
                <a:spcPts val="0"/>
              </a:spcBef>
            </a:pPr>
            <a:r>
              <a:rPr lang="ru-RU" sz="2800" b="1" dirty="0" smtClean="0"/>
              <a:t>Последователи</a:t>
            </a:r>
            <a:r>
              <a:rPr lang="ru-RU" sz="2800" b="1" dirty="0" smtClean="0">
                <a:solidFill>
                  <a:srgbClr val="AC0000"/>
                </a:solidFill>
              </a:rPr>
              <a:t> </a:t>
            </a:r>
            <a:r>
              <a:rPr lang="ru-RU" sz="2800" b="1" dirty="0" smtClean="0"/>
              <a:t>и сторонники А. </a:t>
            </a:r>
            <a:r>
              <a:rPr lang="ru-RU" sz="2800" b="1" dirty="0" err="1" smtClean="0"/>
              <a:t>Файоля</a:t>
            </a:r>
            <a:endParaRPr lang="ru-RU" sz="2800" b="1" dirty="0" smtClean="0"/>
          </a:p>
          <a:p>
            <a:pPr algn="l">
              <a:spcBef>
                <a:spcPts val="0"/>
              </a:spcBef>
            </a:pPr>
            <a:endParaRPr lang="ru-RU" sz="2800" b="1" dirty="0"/>
          </a:p>
        </p:txBody>
      </p:sp>
      <p:graphicFrame>
        <p:nvGraphicFramePr>
          <p:cNvPr id="4" name="Таблица 3"/>
          <p:cNvGraphicFramePr>
            <a:graphicFrameLocks noGrp="1"/>
          </p:cNvGraphicFramePr>
          <p:nvPr/>
        </p:nvGraphicFramePr>
        <p:xfrm>
          <a:off x="152400" y="152400"/>
          <a:ext cx="8839200" cy="838200"/>
        </p:xfrm>
        <a:graphic>
          <a:graphicData uri="http://schemas.openxmlformats.org/drawingml/2006/table">
            <a:tbl>
              <a:tblPr>
                <a:tableStyleId>{5C22544A-7EE6-4342-B048-85BDC9FD1C3A}</a:tableStyleId>
              </a:tblPr>
              <a:tblGrid>
                <a:gridCol w="8839200"/>
              </a:tblGrid>
              <a:tr h="838200">
                <a:tc>
                  <a:txBody>
                    <a:bodyPr/>
                    <a:lstStyle/>
                    <a:p>
                      <a:pPr marL="0" marR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1800" b="1" i="0" u="none" strike="noStrike" baseline="0" dirty="0" smtClean="0">
                          <a:solidFill>
                            <a:srgbClr val="FFFFFF"/>
                          </a:solidFill>
                          <a:latin typeface="Arial"/>
                        </a:rPr>
                        <a:t>Тема 5     </a:t>
                      </a:r>
                    </a:p>
                    <a:p>
                      <a:pPr algn="ctr" rtl="0" fontAlgn="t"/>
                      <a:r>
                        <a:rPr lang="ru-RU" sz="1800" b="1" i="0" u="none" strike="noStrike" baseline="0" dirty="0" smtClean="0">
                          <a:solidFill>
                            <a:srgbClr val="FFFFFF"/>
                          </a:solidFill>
                          <a:latin typeface="Arial"/>
                        </a:rPr>
                        <a:t>Зарождение и формирование теорий и школ менеджмента</a:t>
                      </a:r>
                      <a:endParaRPr lang="ru-RU" sz="1800" b="1" i="0" u="none" strike="noStrike" dirty="0" smtClean="0">
                        <a:solidFill>
                          <a:srgbClr val="FFFFFF"/>
                        </a:solidFill>
                        <a:latin typeface="Arial"/>
                      </a:endParaRPr>
                    </a:p>
                    <a:p>
                      <a:pPr algn="ctr" rtl="0" fontAlgn="ctr"/>
                      <a:endParaRPr lang="ru-RU" sz="1800" b="1" i="0" u="none" strike="noStrike" kern="1200" dirty="0">
                        <a:solidFill>
                          <a:srgbClr val="FFFFFF"/>
                        </a:solidFill>
                        <a:latin typeface="Arial"/>
                        <a:ea typeface="+mn-ea"/>
                        <a:cs typeface="+mn-cs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00000"/>
                    </a:solidFill>
                  </a:tcPr>
                </a:tc>
              </a:tr>
            </a:tbl>
          </a:graphicData>
        </a:graphic>
      </p:graphicFrame>
      <p:sp>
        <p:nvSpPr>
          <p:cNvPr id="5" name="Прямоугольник 4"/>
          <p:cNvSpPr/>
          <p:nvPr/>
        </p:nvSpPr>
        <p:spPr>
          <a:xfrm>
            <a:off x="5029200" y="4191000"/>
            <a:ext cx="3962400" cy="1752600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 sz="2400" b="1" dirty="0">
              <a:solidFill>
                <a:srgbClr val="C00000"/>
              </a:solidFill>
            </a:endParaRPr>
          </a:p>
        </p:txBody>
      </p:sp>
      <p:sp>
        <p:nvSpPr>
          <p:cNvPr id="14" name="Прямоугольник 13"/>
          <p:cNvSpPr/>
          <p:nvPr/>
        </p:nvSpPr>
        <p:spPr>
          <a:xfrm>
            <a:off x="228600" y="1524000"/>
            <a:ext cx="2099101" cy="46166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ru-RU" sz="2400" b="1" dirty="0" smtClean="0">
                <a:solidFill>
                  <a:srgbClr val="AC0000"/>
                </a:solidFill>
              </a:rPr>
              <a:t>Лютер </a:t>
            </a:r>
            <a:r>
              <a:rPr lang="ru-RU" sz="2400" b="1" dirty="0" err="1" smtClean="0">
                <a:solidFill>
                  <a:srgbClr val="AC0000"/>
                </a:solidFill>
              </a:rPr>
              <a:t>Гьюлик</a:t>
            </a:r>
            <a:endParaRPr lang="ru-RU" sz="2400" dirty="0"/>
          </a:p>
        </p:txBody>
      </p:sp>
      <p:sp>
        <p:nvSpPr>
          <p:cNvPr id="10" name="Прямоугольник 9"/>
          <p:cNvSpPr/>
          <p:nvPr/>
        </p:nvSpPr>
        <p:spPr>
          <a:xfrm>
            <a:off x="228600" y="2057400"/>
            <a:ext cx="8686800" cy="5078313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ru-RU" sz="2000" b="1" dirty="0" smtClean="0">
                <a:solidFill>
                  <a:srgbClr val="C00000"/>
                </a:solidFill>
              </a:rPr>
              <a:t>Дополняет административную деятельность </a:t>
            </a:r>
            <a:r>
              <a:rPr lang="ru-RU" sz="2000" b="1" dirty="0" err="1" smtClean="0">
                <a:solidFill>
                  <a:srgbClr val="C00000"/>
                </a:solidFill>
              </a:rPr>
              <a:t>Файоля</a:t>
            </a:r>
            <a:r>
              <a:rPr lang="ru-RU" sz="2000" b="1" dirty="0" smtClean="0">
                <a:solidFill>
                  <a:srgbClr val="C00000"/>
                </a:solidFill>
              </a:rPr>
              <a:t> – </a:t>
            </a:r>
            <a:r>
              <a:rPr lang="en-US" sz="2000" b="1" dirty="0" smtClean="0">
                <a:solidFill>
                  <a:srgbClr val="C00000"/>
                </a:solidFill>
              </a:rPr>
              <a:t>POSDCORB </a:t>
            </a:r>
            <a:endParaRPr lang="ru-RU" sz="2000" b="1" dirty="0" smtClean="0">
              <a:solidFill>
                <a:srgbClr val="C00000"/>
              </a:solidFill>
            </a:endParaRPr>
          </a:p>
          <a:p>
            <a:endParaRPr lang="ru-RU" b="1" dirty="0" smtClean="0">
              <a:solidFill>
                <a:srgbClr val="C00000"/>
              </a:solidFill>
            </a:endParaRPr>
          </a:p>
          <a:p>
            <a:pPr marL="342900" indent="-342900">
              <a:buAutoNum type="arabicParenR"/>
            </a:pPr>
            <a:r>
              <a:rPr lang="ru-RU" b="1" dirty="0" smtClean="0">
                <a:solidFill>
                  <a:srgbClr val="C00000"/>
                </a:solidFill>
              </a:rPr>
              <a:t>Планированием , т.е. постановкой в широком аспекте подлежащих выполнению задач и способов их решения для достижения цели</a:t>
            </a:r>
          </a:p>
          <a:p>
            <a:pPr marL="342900" indent="-342900">
              <a:buAutoNum type="arabicParenR"/>
            </a:pPr>
            <a:r>
              <a:rPr lang="ru-RU" b="1" dirty="0" smtClean="0">
                <a:solidFill>
                  <a:srgbClr val="C00000"/>
                </a:solidFill>
              </a:rPr>
              <a:t>Организацией, т.е. созданием формальной структуры подчиненности как отражения разделения труда между производственными подразделениями, определяется и координируется их деятельность</a:t>
            </a:r>
          </a:p>
          <a:p>
            <a:pPr marL="342900" indent="-342900">
              <a:buAutoNum type="arabicParenR"/>
            </a:pPr>
            <a:r>
              <a:rPr lang="ru-RU" b="1" dirty="0" smtClean="0">
                <a:solidFill>
                  <a:srgbClr val="C00000"/>
                </a:solidFill>
              </a:rPr>
              <a:t>Укомплектованием штата, т.е. работой с личным составом, подбор и подготовка кадров и создание необходимых условий их деятельности</a:t>
            </a:r>
          </a:p>
          <a:p>
            <a:pPr marL="342900" indent="-342900">
              <a:buAutoNum type="arabicParenR"/>
            </a:pPr>
            <a:r>
              <a:rPr lang="ru-RU" b="1" dirty="0" smtClean="0">
                <a:solidFill>
                  <a:srgbClr val="C00000"/>
                </a:solidFill>
              </a:rPr>
              <a:t>Руководством как постоянной функцией принятия решений и оформление их в виде приказов, инструкций, распоряжений</a:t>
            </a:r>
          </a:p>
          <a:p>
            <a:pPr marL="342900" indent="-342900">
              <a:buAutoNum type="arabicParenR"/>
            </a:pPr>
            <a:r>
              <a:rPr lang="ru-RU" b="1" dirty="0" smtClean="0">
                <a:solidFill>
                  <a:srgbClr val="C00000"/>
                </a:solidFill>
              </a:rPr>
              <a:t>Координацией как обеспечением согласованности действий всех подразделений предприятия, образующих благодаря координации единое целое</a:t>
            </a:r>
          </a:p>
          <a:p>
            <a:pPr marL="342900" indent="-342900">
              <a:buAutoNum type="arabicParenR"/>
            </a:pPr>
            <a:r>
              <a:rPr lang="ru-RU" b="1" dirty="0" smtClean="0">
                <a:solidFill>
                  <a:srgbClr val="C00000"/>
                </a:solidFill>
              </a:rPr>
              <a:t>Отчетности как обеспечением информацией вышестоящих инстанций о ходе работы и организацией собственно информацией администратора</a:t>
            </a:r>
          </a:p>
          <a:p>
            <a:pPr marL="342900" indent="-342900">
              <a:buAutoNum type="arabicParenR"/>
            </a:pPr>
            <a:r>
              <a:rPr lang="ru-RU" b="1" dirty="0" err="1" smtClean="0">
                <a:solidFill>
                  <a:srgbClr val="C00000"/>
                </a:solidFill>
              </a:rPr>
              <a:t>Бюджетированием</a:t>
            </a:r>
            <a:r>
              <a:rPr lang="ru-RU" b="1" dirty="0" smtClean="0">
                <a:solidFill>
                  <a:srgbClr val="C00000"/>
                </a:solidFill>
              </a:rPr>
              <a:t> как составлением финансовых планов , учета их выполнения бухгалтерией и финансового контроля</a:t>
            </a:r>
          </a:p>
          <a:p>
            <a:pPr marL="342900" indent="-342900">
              <a:buAutoNum type="arabicParenR"/>
            </a:pPr>
            <a:endParaRPr lang="ru-RU" dirty="0"/>
          </a:p>
        </p:txBody>
      </p:sp>
    </p:spTree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1828800" y="1143000"/>
            <a:ext cx="6629400" cy="685800"/>
          </a:xfrm>
        </p:spPr>
        <p:txBody>
          <a:bodyPr>
            <a:normAutofit fontScale="90000"/>
          </a:bodyPr>
          <a:lstStyle/>
          <a:p>
            <a:pPr algn="l" fontAlgn="t"/>
            <a:r>
              <a:rPr lang="ru-RU" b="1" dirty="0" smtClean="0"/>
              <a:t/>
            </a:r>
            <a:br>
              <a:rPr lang="ru-RU" b="1" dirty="0" smtClean="0"/>
            </a:br>
            <a:r>
              <a:rPr lang="ru-RU" sz="2000" dirty="0" smtClean="0"/>
              <a:t/>
            </a:r>
            <a:br>
              <a:rPr lang="ru-RU" sz="2000" dirty="0" smtClean="0"/>
            </a:br>
            <a:endParaRPr lang="ru-RU" sz="2000" dirty="0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304800" y="914400"/>
            <a:ext cx="8839200" cy="685800"/>
          </a:xfrm>
        </p:spPr>
        <p:txBody>
          <a:bodyPr>
            <a:noAutofit/>
          </a:bodyPr>
          <a:lstStyle/>
          <a:p>
            <a:pPr lvl="0">
              <a:spcBef>
                <a:spcPts val="0"/>
              </a:spcBef>
            </a:pPr>
            <a:r>
              <a:rPr lang="ru-RU" sz="2800" b="1" dirty="0" smtClean="0"/>
              <a:t>Последователи</a:t>
            </a:r>
            <a:r>
              <a:rPr lang="ru-RU" sz="2800" b="1" dirty="0" smtClean="0">
                <a:solidFill>
                  <a:srgbClr val="AC0000"/>
                </a:solidFill>
              </a:rPr>
              <a:t> </a:t>
            </a:r>
            <a:r>
              <a:rPr lang="ru-RU" sz="2800" b="1" dirty="0" smtClean="0"/>
              <a:t>и сторонники А. </a:t>
            </a:r>
            <a:r>
              <a:rPr lang="ru-RU" sz="2800" b="1" dirty="0" err="1" smtClean="0"/>
              <a:t>Файоля</a:t>
            </a:r>
            <a:endParaRPr lang="ru-RU" sz="2800" b="1" dirty="0"/>
          </a:p>
        </p:txBody>
      </p:sp>
      <p:graphicFrame>
        <p:nvGraphicFramePr>
          <p:cNvPr id="4" name="Таблица 3"/>
          <p:cNvGraphicFramePr>
            <a:graphicFrameLocks noGrp="1"/>
          </p:cNvGraphicFramePr>
          <p:nvPr/>
        </p:nvGraphicFramePr>
        <p:xfrm>
          <a:off x="152400" y="152400"/>
          <a:ext cx="8839200" cy="838200"/>
        </p:xfrm>
        <a:graphic>
          <a:graphicData uri="http://schemas.openxmlformats.org/drawingml/2006/table">
            <a:tbl>
              <a:tblPr>
                <a:tableStyleId>{5C22544A-7EE6-4342-B048-85BDC9FD1C3A}</a:tableStyleId>
              </a:tblPr>
              <a:tblGrid>
                <a:gridCol w="8839200"/>
              </a:tblGrid>
              <a:tr h="838200">
                <a:tc>
                  <a:txBody>
                    <a:bodyPr/>
                    <a:lstStyle/>
                    <a:p>
                      <a:pPr marL="0" marR="0" indent="0" algn="r" defTabSz="9144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1800" b="1" i="0" u="none" strike="noStrike" baseline="0" dirty="0" smtClean="0">
                          <a:solidFill>
                            <a:srgbClr val="FFFFFF"/>
                          </a:solidFill>
                          <a:latin typeface="Arial"/>
                        </a:rPr>
                        <a:t>Тема 5     </a:t>
                      </a:r>
                    </a:p>
                    <a:p>
                      <a:pPr algn="ctr" rtl="0" fontAlgn="t"/>
                      <a:r>
                        <a:rPr lang="ru-RU" sz="1800" b="1" i="0" u="none" strike="noStrike" baseline="0" dirty="0" smtClean="0">
                          <a:solidFill>
                            <a:srgbClr val="FFFFFF"/>
                          </a:solidFill>
                          <a:latin typeface="Arial"/>
                        </a:rPr>
                        <a:t>Зарождение и формирование теорий и школ менеджмента</a:t>
                      </a:r>
                      <a:endParaRPr lang="ru-RU" sz="1800" b="1" i="0" u="none" strike="noStrike" dirty="0" smtClean="0">
                        <a:solidFill>
                          <a:srgbClr val="FFFFFF"/>
                        </a:solidFill>
                        <a:latin typeface="Arial"/>
                      </a:endParaRPr>
                    </a:p>
                    <a:p>
                      <a:pPr algn="ctr" rtl="0" fontAlgn="ctr"/>
                      <a:endParaRPr lang="ru-RU" sz="1800" b="1" i="0" u="none" strike="noStrike" kern="1200" dirty="0">
                        <a:solidFill>
                          <a:srgbClr val="FFFFFF"/>
                        </a:solidFill>
                        <a:latin typeface="Arial"/>
                        <a:ea typeface="+mn-ea"/>
                        <a:cs typeface="+mn-cs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00000"/>
                    </a:solidFill>
                  </a:tcPr>
                </a:tc>
              </a:tr>
            </a:tbl>
          </a:graphicData>
        </a:graphic>
      </p:graphicFrame>
      <p:sp>
        <p:nvSpPr>
          <p:cNvPr id="5" name="Прямоугольник 4"/>
          <p:cNvSpPr/>
          <p:nvPr/>
        </p:nvSpPr>
        <p:spPr>
          <a:xfrm>
            <a:off x="5029200" y="4191000"/>
            <a:ext cx="3962400" cy="1752600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 sz="2400" b="1" dirty="0">
              <a:solidFill>
                <a:srgbClr val="C00000"/>
              </a:solidFill>
            </a:endParaRPr>
          </a:p>
        </p:txBody>
      </p:sp>
      <p:sp>
        <p:nvSpPr>
          <p:cNvPr id="14" name="Прямоугольник 13"/>
          <p:cNvSpPr/>
          <p:nvPr/>
        </p:nvSpPr>
        <p:spPr>
          <a:xfrm>
            <a:off x="228600" y="1524000"/>
            <a:ext cx="2400209" cy="46166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ru-RU" sz="2400" b="1" dirty="0" err="1" smtClean="0">
                <a:solidFill>
                  <a:srgbClr val="AC0000"/>
                </a:solidFill>
              </a:rPr>
              <a:t>Линдалл</a:t>
            </a:r>
            <a:r>
              <a:rPr lang="ru-RU" sz="2400" b="1" dirty="0" smtClean="0">
                <a:solidFill>
                  <a:srgbClr val="AC0000"/>
                </a:solidFill>
              </a:rPr>
              <a:t> </a:t>
            </a:r>
            <a:r>
              <a:rPr lang="ru-RU" sz="2400" b="1" dirty="0" err="1" smtClean="0">
                <a:solidFill>
                  <a:srgbClr val="AC0000"/>
                </a:solidFill>
              </a:rPr>
              <a:t>Уорвик</a:t>
            </a:r>
            <a:endParaRPr lang="ru-RU" sz="2400" dirty="0"/>
          </a:p>
        </p:txBody>
      </p:sp>
      <p:sp>
        <p:nvSpPr>
          <p:cNvPr id="13" name="Подзаголовок 2"/>
          <p:cNvSpPr txBox="1">
            <a:spLocks/>
          </p:cNvSpPr>
          <p:nvPr/>
        </p:nvSpPr>
        <p:spPr>
          <a:xfrm>
            <a:off x="228600" y="1981200"/>
            <a:ext cx="8610600" cy="4572000"/>
          </a:xfrm>
          <a:prstGeom prst="rect">
            <a:avLst/>
          </a:prstGeom>
        </p:spPr>
        <p:txBody>
          <a:bodyPr vert="horz" lIns="91440" tIns="45720" rIns="91440" bIns="45720" rtlCol="0">
            <a:noAutofit/>
          </a:bodyPr>
          <a:lstStyle/>
          <a:p>
            <a:pPr marL="342900" marR="0" lvl="0" indent="-342900" eaLnBrk="1" fontAlgn="auto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 typeface="Arial" pitchFamily="34" charset="0"/>
              <a:buAutoNum type="arabicParenR"/>
              <a:tabLst/>
              <a:defRPr/>
            </a:pPr>
            <a:r>
              <a:rPr lang="ru-RU" sz="2400" b="1" dirty="0" err="1" smtClean="0">
                <a:solidFill>
                  <a:srgbClr val="C00000"/>
                </a:solidFill>
              </a:rPr>
              <a:t>Сопоставитость</a:t>
            </a:r>
            <a:r>
              <a:rPr lang="ru-RU" sz="2400" b="1" dirty="0" smtClean="0">
                <a:solidFill>
                  <a:srgbClr val="C00000"/>
                </a:solidFill>
              </a:rPr>
              <a:t> ответственности и власти - на всех уровнях власть и ответственность должны быть совпадающими и равными</a:t>
            </a:r>
          </a:p>
          <a:p>
            <a:pPr marL="342900" marR="0" lvl="0" indent="-342900" eaLnBrk="1" fontAlgn="auto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 typeface="Arial" pitchFamily="34" charset="0"/>
              <a:buAutoNum type="arabicParenR"/>
              <a:tabLst/>
              <a:defRPr/>
            </a:pPr>
            <a:r>
              <a:rPr lang="ru-RU" sz="2400" b="1" dirty="0" smtClean="0">
                <a:solidFill>
                  <a:srgbClr val="C00000"/>
                </a:solidFill>
              </a:rPr>
              <a:t>Диапазон контроля – ограничения числа лиц, непосредственно подчиненных руководителю (5-7 человек)</a:t>
            </a:r>
          </a:p>
          <a:p>
            <a:pPr marL="342900" marR="0" lvl="0" indent="-342900" eaLnBrk="1" fontAlgn="auto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 typeface="Arial" pitchFamily="34" charset="0"/>
              <a:buAutoNum type="arabicParenR"/>
              <a:tabLst/>
              <a:defRPr/>
            </a:pPr>
            <a:r>
              <a:rPr lang="ru-RU" sz="2400" b="1" dirty="0" smtClean="0">
                <a:solidFill>
                  <a:srgbClr val="C00000"/>
                </a:solidFill>
              </a:rPr>
              <a:t>Необходимость разграничения инженерной деятельности и деятельности специалистов по управлению (при знакомстве с общими принципами каждой)</a:t>
            </a:r>
          </a:p>
          <a:p>
            <a:pPr marL="342900" marR="0" lvl="0" indent="-342900" eaLnBrk="1" fontAlgn="auto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 typeface="Arial" pitchFamily="34" charset="0"/>
              <a:buAutoNum type="arabicParenR"/>
              <a:tabLst/>
              <a:defRPr/>
            </a:pPr>
            <a:r>
              <a:rPr lang="ru-RU" sz="2400" b="1" dirty="0" smtClean="0">
                <a:solidFill>
                  <a:srgbClr val="C00000"/>
                </a:solidFill>
              </a:rPr>
              <a:t>Необходимость разумной специализации всех инженерных функций и обеспечение соответствующей </a:t>
            </a:r>
            <a:r>
              <a:rPr lang="ru-RU" sz="2400" b="1" dirty="0" err="1" smtClean="0">
                <a:solidFill>
                  <a:srgbClr val="C00000"/>
                </a:solidFill>
              </a:rPr>
              <a:t>департаментализации</a:t>
            </a:r>
            <a:r>
              <a:rPr lang="ru-RU" sz="2400" b="1" dirty="0" smtClean="0">
                <a:solidFill>
                  <a:srgbClr val="C00000"/>
                </a:solidFill>
              </a:rPr>
              <a:t> отдельно в вопросах управления, выходящих за рамки инженерной деятельности</a:t>
            </a:r>
          </a:p>
          <a:p>
            <a:pPr marL="342900" marR="0" lvl="0" indent="-342900" eaLnBrk="1" fontAlgn="auto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 typeface="Arial" pitchFamily="34" charset="0"/>
              <a:buAutoNum type="arabicParenR"/>
              <a:tabLst/>
              <a:defRPr/>
            </a:pPr>
            <a:endParaRPr lang="ru-RU" b="1" dirty="0">
              <a:solidFill>
                <a:srgbClr val="C00000"/>
              </a:solidFill>
            </a:endParaRPr>
          </a:p>
        </p:txBody>
      </p:sp>
    </p:spTree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609600" y="304800"/>
            <a:ext cx="7772400" cy="1470025"/>
          </a:xfrm>
        </p:spPr>
        <p:txBody>
          <a:bodyPr>
            <a:normAutofit/>
          </a:bodyPr>
          <a:lstStyle/>
          <a:p>
            <a:pPr fontAlgn="t"/>
            <a:r>
              <a:rPr lang="ru-RU" b="1" dirty="0" smtClean="0"/>
              <a:t/>
            </a:r>
            <a:br>
              <a:rPr lang="ru-RU" b="1" dirty="0" smtClean="0"/>
            </a:br>
            <a:endParaRPr lang="ru-RU" dirty="0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0" y="914400"/>
            <a:ext cx="8991600" cy="685800"/>
          </a:xfrm>
        </p:spPr>
        <p:txBody>
          <a:bodyPr>
            <a:noAutofit/>
          </a:bodyPr>
          <a:lstStyle/>
          <a:p>
            <a:pPr>
              <a:spcBef>
                <a:spcPts val="0"/>
              </a:spcBef>
            </a:pPr>
            <a:r>
              <a:rPr lang="ru-RU" sz="2800" b="1" dirty="0" smtClean="0"/>
              <a:t>Школа человеческих отношений</a:t>
            </a:r>
          </a:p>
          <a:p>
            <a:pPr algn="l">
              <a:spcBef>
                <a:spcPts val="0"/>
              </a:spcBef>
            </a:pPr>
            <a:endParaRPr lang="ru-RU" sz="2800" b="1" dirty="0"/>
          </a:p>
        </p:txBody>
      </p:sp>
      <p:graphicFrame>
        <p:nvGraphicFramePr>
          <p:cNvPr id="4" name="Таблица 3"/>
          <p:cNvGraphicFramePr>
            <a:graphicFrameLocks noGrp="1"/>
          </p:cNvGraphicFramePr>
          <p:nvPr/>
        </p:nvGraphicFramePr>
        <p:xfrm>
          <a:off x="152400" y="152400"/>
          <a:ext cx="8839200" cy="838200"/>
        </p:xfrm>
        <a:graphic>
          <a:graphicData uri="http://schemas.openxmlformats.org/drawingml/2006/table">
            <a:tbl>
              <a:tblPr>
                <a:tableStyleId>{5C22544A-7EE6-4342-B048-85BDC9FD1C3A}</a:tableStyleId>
              </a:tblPr>
              <a:tblGrid>
                <a:gridCol w="8839200"/>
              </a:tblGrid>
              <a:tr h="838200">
                <a:tc>
                  <a:txBody>
                    <a:bodyPr/>
                    <a:lstStyle/>
                    <a:p>
                      <a:pPr marL="0" marR="0" indent="0" algn="r" defTabSz="9144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1800" b="1" i="0" u="none" strike="noStrike" baseline="0" dirty="0" smtClean="0">
                          <a:solidFill>
                            <a:srgbClr val="FFFFFF"/>
                          </a:solidFill>
                          <a:latin typeface="Arial"/>
                        </a:rPr>
                        <a:t>Тема 5     </a:t>
                      </a:r>
                    </a:p>
                    <a:p>
                      <a:pPr algn="ctr" rtl="0" fontAlgn="t"/>
                      <a:r>
                        <a:rPr lang="ru-RU" sz="1800" b="1" i="0" u="none" strike="noStrike" baseline="0" dirty="0" smtClean="0">
                          <a:solidFill>
                            <a:srgbClr val="FFFFFF"/>
                          </a:solidFill>
                          <a:latin typeface="Arial"/>
                        </a:rPr>
                        <a:t>Зарождение и формирование теорий и школ менеджмента</a:t>
                      </a:r>
                      <a:endParaRPr lang="ru-RU" sz="1800" b="1" i="0" u="none" strike="noStrike" dirty="0" smtClean="0">
                        <a:solidFill>
                          <a:srgbClr val="FFFFFF"/>
                        </a:solidFill>
                        <a:latin typeface="Arial"/>
                      </a:endParaRPr>
                    </a:p>
                    <a:p>
                      <a:pPr algn="ctr" rtl="0" fontAlgn="ctr"/>
                      <a:endParaRPr lang="ru-RU" sz="1800" b="1" i="0" u="none" strike="noStrike" kern="1200" dirty="0">
                        <a:solidFill>
                          <a:srgbClr val="FFFFFF"/>
                        </a:solidFill>
                        <a:latin typeface="Arial"/>
                        <a:ea typeface="+mn-ea"/>
                        <a:cs typeface="+mn-cs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00000"/>
                    </a:solidFill>
                  </a:tcPr>
                </a:tc>
              </a:tr>
            </a:tbl>
          </a:graphicData>
        </a:graphic>
      </p:graphicFrame>
      <p:sp>
        <p:nvSpPr>
          <p:cNvPr id="5" name="Прямоугольник 4"/>
          <p:cNvSpPr/>
          <p:nvPr/>
        </p:nvSpPr>
        <p:spPr>
          <a:xfrm>
            <a:off x="5029200" y="4191000"/>
            <a:ext cx="3962400" cy="1752600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 sz="2400" b="1" dirty="0">
              <a:solidFill>
                <a:srgbClr val="C00000"/>
              </a:solidFill>
            </a:endParaRPr>
          </a:p>
        </p:txBody>
      </p:sp>
      <p:sp>
        <p:nvSpPr>
          <p:cNvPr id="15" name="Прямоугольник 14"/>
          <p:cNvSpPr/>
          <p:nvPr/>
        </p:nvSpPr>
        <p:spPr>
          <a:xfrm>
            <a:off x="5715000" y="3581400"/>
            <a:ext cx="3200400" cy="1938992"/>
          </a:xfrm>
          <a:prstGeom prst="rect">
            <a:avLst/>
          </a:prstGeom>
          <a:ln w="38100">
            <a:solidFill>
              <a:srgbClr val="AC0000"/>
            </a:solidFill>
          </a:ln>
        </p:spPr>
        <p:txBody>
          <a:bodyPr wrap="square">
            <a:spAutoFit/>
          </a:bodyPr>
          <a:lstStyle/>
          <a:p>
            <a:pPr lvl="0" algn="ctr"/>
            <a:r>
              <a:rPr lang="ru-RU" sz="3000" b="1" dirty="0" smtClean="0">
                <a:solidFill>
                  <a:srgbClr val="C00000"/>
                </a:solidFill>
              </a:rPr>
              <a:t>Школа человеческих отношений (1930–1950).</a:t>
            </a:r>
          </a:p>
        </p:txBody>
      </p:sp>
      <p:sp>
        <p:nvSpPr>
          <p:cNvPr id="21" name="Прямоугольник 20"/>
          <p:cNvSpPr/>
          <p:nvPr/>
        </p:nvSpPr>
        <p:spPr>
          <a:xfrm>
            <a:off x="152400" y="1676400"/>
            <a:ext cx="5105400" cy="5124480"/>
          </a:xfrm>
          <a:prstGeom prst="rect">
            <a:avLst/>
          </a:prstGeom>
          <a:ln w="38100">
            <a:solidFill>
              <a:schemeClr val="bg1"/>
            </a:solidFill>
          </a:ln>
        </p:spPr>
        <p:txBody>
          <a:bodyPr wrap="square">
            <a:spAutoFit/>
          </a:bodyPr>
          <a:lstStyle/>
          <a:p>
            <a:r>
              <a:rPr lang="ru-RU" sz="2400" b="1" dirty="0" smtClean="0">
                <a:solidFill>
                  <a:srgbClr val="AC0000"/>
                </a:solidFill>
              </a:rPr>
              <a:t>Начало формирования школы человеческих отношений:</a:t>
            </a:r>
          </a:p>
          <a:p>
            <a:endParaRPr lang="ru-RU" sz="2400" b="1" dirty="0" smtClean="0">
              <a:solidFill>
                <a:srgbClr val="AC0000"/>
              </a:solidFill>
            </a:endParaRPr>
          </a:p>
          <a:p>
            <a:pPr>
              <a:spcBef>
                <a:spcPts val="600"/>
              </a:spcBef>
              <a:spcAft>
                <a:spcPts val="600"/>
              </a:spcAft>
              <a:buFont typeface="Wingdings" pitchFamily="2" charset="2"/>
              <a:buChar char="Ø"/>
            </a:pPr>
            <a:r>
              <a:rPr lang="ru-RU" sz="2000" b="1" dirty="0" smtClean="0">
                <a:solidFill>
                  <a:srgbClr val="AC0000"/>
                </a:solidFill>
              </a:rPr>
              <a:t> упрощенное представление о природе человеческого поведения в организациях</a:t>
            </a:r>
          </a:p>
          <a:p>
            <a:pPr>
              <a:spcBef>
                <a:spcPts val="600"/>
              </a:spcBef>
              <a:spcAft>
                <a:spcPts val="600"/>
              </a:spcAft>
              <a:buFont typeface="Wingdings" pitchFamily="2" charset="2"/>
              <a:buChar char="Ø"/>
            </a:pPr>
            <a:r>
              <a:rPr lang="ru-RU" sz="2000" b="1" dirty="0" smtClean="0">
                <a:solidFill>
                  <a:srgbClr val="AC0000"/>
                </a:solidFill>
              </a:rPr>
              <a:t>  осознание ограниченного механистического видения коллективов работающих и отсутствия психологического взгляда на людей</a:t>
            </a:r>
          </a:p>
          <a:p>
            <a:pPr>
              <a:spcBef>
                <a:spcPts val="600"/>
              </a:spcBef>
              <a:spcAft>
                <a:spcPts val="600"/>
              </a:spcAft>
              <a:buFont typeface="Wingdings" pitchFamily="2" charset="2"/>
              <a:buChar char="Ø"/>
            </a:pPr>
            <a:r>
              <a:rPr lang="ru-RU" sz="2000" b="1" dirty="0" smtClean="0">
                <a:solidFill>
                  <a:srgbClr val="AC0000"/>
                </a:solidFill>
              </a:rPr>
              <a:t>   результаты проводимых социологических экспериментов</a:t>
            </a:r>
          </a:p>
          <a:p>
            <a:pPr>
              <a:spcBef>
                <a:spcPts val="600"/>
              </a:spcBef>
              <a:spcAft>
                <a:spcPts val="600"/>
              </a:spcAft>
              <a:buFont typeface="Wingdings" pitchFamily="2" charset="2"/>
              <a:buChar char="Ø"/>
            </a:pPr>
            <a:r>
              <a:rPr lang="ru-RU" sz="2000" b="1" dirty="0" smtClean="0">
                <a:solidFill>
                  <a:srgbClr val="AC0000"/>
                </a:solidFill>
              </a:rPr>
              <a:t>  важность для повышения отдачи от использования переменного капитала человеческого фактора</a:t>
            </a:r>
          </a:p>
        </p:txBody>
      </p:sp>
      <p:sp>
        <p:nvSpPr>
          <p:cNvPr id="13" name="Левая фигурная скобка 12"/>
          <p:cNvSpPr/>
          <p:nvPr/>
        </p:nvSpPr>
        <p:spPr>
          <a:xfrm rot="10800000">
            <a:off x="4953000" y="2590800"/>
            <a:ext cx="609600" cy="3886200"/>
          </a:xfrm>
          <a:prstGeom prst="leftBrace">
            <a:avLst>
              <a:gd name="adj1" fmla="val 0"/>
              <a:gd name="adj2" fmla="val 50000"/>
            </a:avLst>
          </a:prstGeom>
          <a:ln w="76200">
            <a:solidFill>
              <a:srgbClr val="AC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</p:spTree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609600" y="381000"/>
            <a:ext cx="7772400" cy="1470025"/>
          </a:xfrm>
        </p:spPr>
        <p:txBody>
          <a:bodyPr>
            <a:normAutofit/>
          </a:bodyPr>
          <a:lstStyle/>
          <a:p>
            <a:pPr fontAlgn="t"/>
            <a:r>
              <a:rPr lang="ru-RU" b="1" dirty="0" smtClean="0"/>
              <a:t/>
            </a:r>
            <a:br>
              <a:rPr lang="ru-RU" b="1" dirty="0" smtClean="0"/>
            </a:br>
            <a:endParaRPr lang="ru-RU" dirty="0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0" y="914400"/>
            <a:ext cx="9144000" cy="990600"/>
          </a:xfrm>
        </p:spPr>
        <p:txBody>
          <a:bodyPr>
            <a:normAutofit/>
          </a:bodyPr>
          <a:lstStyle/>
          <a:p>
            <a:pPr>
              <a:spcBef>
                <a:spcPts val="0"/>
              </a:spcBef>
            </a:pPr>
            <a:r>
              <a:rPr lang="ru-RU" sz="2800" b="1" dirty="0" smtClean="0"/>
              <a:t>Школа человеческих отношений</a:t>
            </a:r>
          </a:p>
        </p:txBody>
      </p:sp>
      <p:graphicFrame>
        <p:nvGraphicFramePr>
          <p:cNvPr id="4" name="Таблица 3"/>
          <p:cNvGraphicFramePr>
            <a:graphicFrameLocks noGrp="1"/>
          </p:cNvGraphicFramePr>
          <p:nvPr/>
        </p:nvGraphicFramePr>
        <p:xfrm>
          <a:off x="152400" y="152400"/>
          <a:ext cx="8839200" cy="838200"/>
        </p:xfrm>
        <a:graphic>
          <a:graphicData uri="http://schemas.openxmlformats.org/drawingml/2006/table">
            <a:tbl>
              <a:tblPr>
                <a:tableStyleId>{5C22544A-7EE6-4342-B048-85BDC9FD1C3A}</a:tableStyleId>
              </a:tblPr>
              <a:tblGrid>
                <a:gridCol w="8839200"/>
              </a:tblGrid>
              <a:tr h="838200">
                <a:tc>
                  <a:txBody>
                    <a:bodyPr/>
                    <a:lstStyle/>
                    <a:p>
                      <a:pPr marL="0" marR="0" indent="0" algn="r" defTabSz="9144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1800" b="1" i="0" u="none" strike="noStrike" baseline="0" dirty="0" smtClean="0">
                          <a:solidFill>
                            <a:srgbClr val="FFFFFF"/>
                          </a:solidFill>
                          <a:latin typeface="Arial"/>
                        </a:rPr>
                        <a:t>Тема 5     </a:t>
                      </a:r>
                    </a:p>
                    <a:p>
                      <a:pPr algn="ctr" rtl="0" fontAlgn="t"/>
                      <a:r>
                        <a:rPr lang="ru-RU" sz="1800" b="1" i="0" u="none" strike="noStrike" baseline="0" dirty="0" smtClean="0">
                          <a:solidFill>
                            <a:srgbClr val="FFFFFF"/>
                          </a:solidFill>
                          <a:latin typeface="Arial"/>
                        </a:rPr>
                        <a:t>Зарождение и формирование теорий и школ менеджмента</a:t>
                      </a:r>
                      <a:endParaRPr lang="ru-RU" sz="1800" b="1" i="0" u="none" strike="noStrike" kern="1200" dirty="0">
                        <a:solidFill>
                          <a:srgbClr val="FFFFFF"/>
                        </a:solidFill>
                        <a:latin typeface="Arial"/>
                        <a:ea typeface="+mn-ea"/>
                        <a:cs typeface="+mn-cs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00000"/>
                    </a:solidFill>
                  </a:tcPr>
                </a:tc>
              </a:tr>
            </a:tbl>
          </a:graphicData>
        </a:graphic>
      </p:graphicFrame>
      <p:sp>
        <p:nvSpPr>
          <p:cNvPr id="5" name="Прямоугольник 4"/>
          <p:cNvSpPr/>
          <p:nvPr/>
        </p:nvSpPr>
        <p:spPr>
          <a:xfrm>
            <a:off x="5029200" y="4191000"/>
            <a:ext cx="3962400" cy="1752600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 sz="2400" b="1" dirty="0">
              <a:solidFill>
                <a:srgbClr val="C00000"/>
              </a:solidFill>
            </a:endParaRPr>
          </a:p>
        </p:txBody>
      </p:sp>
      <p:graphicFrame>
        <p:nvGraphicFramePr>
          <p:cNvPr id="6" name="Схема 5"/>
          <p:cNvGraphicFramePr/>
          <p:nvPr/>
        </p:nvGraphicFramePr>
        <p:xfrm>
          <a:off x="304800" y="1447800"/>
          <a:ext cx="8534400" cy="5410200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3" r:lo="rId4" r:qs="rId5" r:cs="rId6"/>
          </a:graphicData>
        </a:graphic>
      </p:graphicFrame>
      <p:sp>
        <p:nvSpPr>
          <p:cNvPr id="7" name="Скругленный прямоугольник 6"/>
          <p:cNvSpPr/>
          <p:nvPr/>
        </p:nvSpPr>
        <p:spPr>
          <a:xfrm>
            <a:off x="533400" y="4267200"/>
            <a:ext cx="1524000" cy="685800"/>
          </a:xfrm>
          <a:prstGeom prst="roundRect">
            <a:avLst/>
          </a:prstGeom>
          <a:solidFill>
            <a:srgbClr val="7030A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b="1" dirty="0" smtClean="0">
                <a:solidFill>
                  <a:schemeClr val="bg1"/>
                </a:solidFill>
                <a:latin typeface="Times New Roman" pitchFamily="18" charset="0"/>
                <a:cs typeface="Times New Roman" pitchFamily="18" charset="0"/>
              </a:rPr>
              <a:t>А.Р. </a:t>
            </a:r>
          </a:p>
          <a:p>
            <a:pPr algn="ctr"/>
            <a:r>
              <a:rPr lang="ru-RU" b="1" dirty="0" err="1" smtClean="0">
                <a:solidFill>
                  <a:schemeClr val="bg1"/>
                </a:solidFill>
                <a:latin typeface="Times New Roman" pitchFamily="18" charset="0"/>
                <a:cs typeface="Times New Roman" pitchFamily="18" charset="0"/>
              </a:rPr>
              <a:t>Радклиф-Браун</a:t>
            </a:r>
            <a:endParaRPr lang="ru-RU" b="1" dirty="0">
              <a:solidFill>
                <a:schemeClr val="bg1"/>
              </a:solidFill>
            </a:endParaRPr>
          </a:p>
        </p:txBody>
      </p:sp>
      <p:sp>
        <p:nvSpPr>
          <p:cNvPr id="8" name="Скругленный прямоугольник 7"/>
          <p:cNvSpPr/>
          <p:nvPr/>
        </p:nvSpPr>
        <p:spPr>
          <a:xfrm>
            <a:off x="609600" y="5943600"/>
            <a:ext cx="1371600" cy="762000"/>
          </a:xfrm>
          <a:prstGeom prst="roundRect">
            <a:avLst/>
          </a:prstGeom>
          <a:solidFill>
            <a:srgbClr val="7030A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b="1" dirty="0" smtClean="0">
                <a:solidFill>
                  <a:schemeClr val="bg1"/>
                </a:solidFill>
                <a:latin typeface="Times New Roman" pitchFamily="18" charset="0"/>
                <a:cs typeface="Times New Roman" pitchFamily="18" charset="0"/>
              </a:rPr>
              <a:t>Э. </a:t>
            </a:r>
            <a:r>
              <a:rPr lang="ru-RU" b="1" dirty="0" err="1" smtClean="0">
                <a:solidFill>
                  <a:schemeClr val="bg1"/>
                </a:solidFill>
                <a:latin typeface="Times New Roman" pitchFamily="18" charset="0"/>
                <a:cs typeface="Times New Roman" pitchFamily="18" charset="0"/>
              </a:rPr>
              <a:t>Мэйо</a:t>
            </a:r>
            <a:endParaRPr lang="ru-RU" b="1" dirty="0">
              <a:solidFill>
                <a:schemeClr val="bg1"/>
              </a:solidFill>
            </a:endParaRPr>
          </a:p>
        </p:txBody>
      </p:sp>
      <p:sp>
        <p:nvSpPr>
          <p:cNvPr id="9" name="Скругленный прямоугольник 8"/>
          <p:cNvSpPr/>
          <p:nvPr/>
        </p:nvSpPr>
        <p:spPr>
          <a:xfrm>
            <a:off x="609600" y="3352800"/>
            <a:ext cx="1447800" cy="762000"/>
          </a:xfrm>
          <a:prstGeom prst="roundRect">
            <a:avLst/>
          </a:prstGeom>
          <a:solidFill>
            <a:srgbClr val="7030A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b="1" dirty="0" smtClean="0">
                <a:solidFill>
                  <a:schemeClr val="bg1"/>
                </a:solidFill>
                <a:latin typeface="Times New Roman" pitchFamily="18" charset="0"/>
                <a:cs typeface="Times New Roman" pitchFamily="18" charset="0"/>
              </a:rPr>
              <a:t>Виктор</a:t>
            </a:r>
          </a:p>
          <a:p>
            <a:pPr algn="ctr"/>
            <a:r>
              <a:rPr lang="ru-RU" b="1" dirty="0" smtClean="0">
                <a:solidFill>
                  <a:schemeClr val="bg1"/>
                </a:solidFill>
                <a:latin typeface="Times New Roman" pitchFamily="18" charset="0"/>
                <a:cs typeface="Times New Roman" pitchFamily="18" charset="0"/>
              </a:rPr>
              <a:t> Парето</a:t>
            </a:r>
            <a:endParaRPr lang="ru-RU" b="1" dirty="0">
              <a:solidFill>
                <a:schemeClr val="bg1"/>
              </a:solidFill>
            </a:endParaRPr>
          </a:p>
        </p:txBody>
      </p:sp>
      <p:sp>
        <p:nvSpPr>
          <p:cNvPr id="10" name="Скругленный прямоугольник 9"/>
          <p:cNvSpPr/>
          <p:nvPr/>
        </p:nvSpPr>
        <p:spPr>
          <a:xfrm>
            <a:off x="533400" y="2438400"/>
            <a:ext cx="1524000" cy="685800"/>
          </a:xfrm>
          <a:prstGeom prst="roundRect">
            <a:avLst/>
          </a:prstGeom>
          <a:solidFill>
            <a:srgbClr val="7030A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. </a:t>
            </a:r>
            <a:r>
              <a:rPr lang="ru-RU" b="1" dirty="0" smtClean="0">
                <a:solidFill>
                  <a:schemeClr val="bg1"/>
                </a:solidFill>
              </a:rPr>
              <a:t>Г.</a:t>
            </a:r>
          </a:p>
          <a:p>
            <a:pPr algn="ctr"/>
            <a:r>
              <a:rPr lang="ru-RU" sz="1600" b="1" dirty="0" smtClean="0">
                <a:solidFill>
                  <a:schemeClr val="bg1"/>
                </a:solidFill>
              </a:rPr>
              <a:t> </a:t>
            </a:r>
            <a:r>
              <a:rPr lang="ru-RU" sz="1600" b="1" dirty="0" err="1" smtClean="0">
                <a:solidFill>
                  <a:schemeClr val="bg1"/>
                </a:solidFill>
                <a:latin typeface="Times New Roman" pitchFamily="18" charset="0"/>
                <a:cs typeface="Times New Roman" pitchFamily="18" charset="0"/>
              </a:rPr>
              <a:t>Мюнстерберг</a:t>
            </a:r>
            <a:endParaRPr lang="ru-RU" sz="1600" b="1" dirty="0">
              <a:solidFill>
                <a:schemeClr val="bg1"/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11" name="Скругленный прямоугольник 10"/>
          <p:cNvSpPr/>
          <p:nvPr/>
        </p:nvSpPr>
        <p:spPr>
          <a:xfrm>
            <a:off x="609600" y="1524000"/>
            <a:ext cx="1447800" cy="685800"/>
          </a:xfrm>
          <a:prstGeom prst="roundRect">
            <a:avLst/>
          </a:prstGeom>
          <a:solidFill>
            <a:srgbClr val="7030A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b="1" dirty="0" smtClean="0">
                <a:solidFill>
                  <a:schemeClr val="bg1"/>
                </a:solidFill>
                <a:latin typeface="Times New Roman" pitchFamily="18" charset="0"/>
                <a:cs typeface="Times New Roman" pitchFamily="18" charset="0"/>
              </a:rPr>
              <a:t>Эмиль</a:t>
            </a:r>
          </a:p>
          <a:p>
            <a:pPr algn="ctr"/>
            <a:r>
              <a:rPr lang="ru-RU" b="1" dirty="0" smtClean="0">
                <a:solidFill>
                  <a:schemeClr val="bg1"/>
                </a:solidFill>
                <a:latin typeface="Times New Roman" pitchFamily="18" charset="0"/>
                <a:cs typeface="Times New Roman" pitchFamily="18" charset="0"/>
              </a:rPr>
              <a:t> </a:t>
            </a:r>
            <a:r>
              <a:rPr lang="ru-RU" sz="1600" b="1" dirty="0" smtClean="0">
                <a:solidFill>
                  <a:schemeClr val="bg1"/>
                </a:solidFill>
                <a:latin typeface="Times New Roman" pitchFamily="18" charset="0"/>
                <a:cs typeface="Times New Roman" pitchFamily="18" charset="0"/>
              </a:rPr>
              <a:t>Дюркгейм</a:t>
            </a:r>
            <a:endParaRPr lang="ru-RU" sz="1600" b="1" dirty="0">
              <a:solidFill>
                <a:schemeClr val="bg1"/>
              </a:solidFill>
            </a:endParaRPr>
          </a:p>
        </p:txBody>
      </p:sp>
      <p:sp>
        <p:nvSpPr>
          <p:cNvPr id="14" name="Скругленный прямоугольник 13"/>
          <p:cNvSpPr/>
          <p:nvPr/>
        </p:nvSpPr>
        <p:spPr>
          <a:xfrm>
            <a:off x="533400" y="5181600"/>
            <a:ext cx="1600200" cy="685800"/>
          </a:xfrm>
          <a:prstGeom prst="roundRect">
            <a:avLst/>
          </a:prstGeom>
          <a:solidFill>
            <a:srgbClr val="7030A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b="1" dirty="0" err="1" smtClean="0">
                <a:solidFill>
                  <a:schemeClr val="bg1"/>
                </a:solidFill>
                <a:latin typeface="Times New Roman" pitchFamily="18" charset="0"/>
                <a:cs typeface="Times New Roman" pitchFamily="18" charset="0"/>
              </a:rPr>
              <a:t>Бронислав</a:t>
            </a:r>
            <a:r>
              <a:rPr lang="ru-RU" b="1" dirty="0" smtClean="0">
                <a:solidFill>
                  <a:schemeClr val="bg1"/>
                </a:solidFill>
                <a:latin typeface="Times New Roman" pitchFamily="18" charset="0"/>
                <a:cs typeface="Times New Roman" pitchFamily="18" charset="0"/>
              </a:rPr>
              <a:t> </a:t>
            </a:r>
          </a:p>
          <a:p>
            <a:pPr algn="ctr"/>
            <a:r>
              <a:rPr lang="ru-RU" sz="1600" b="1" dirty="0" smtClean="0">
                <a:solidFill>
                  <a:schemeClr val="bg1"/>
                </a:solidFill>
                <a:latin typeface="Times New Roman" pitchFamily="18" charset="0"/>
                <a:cs typeface="Times New Roman" pitchFamily="18" charset="0"/>
              </a:rPr>
              <a:t>Малиновский</a:t>
            </a:r>
            <a:endParaRPr lang="ru-RU" sz="1600" b="1" dirty="0">
              <a:solidFill>
                <a:schemeClr val="bg1"/>
              </a:solidFill>
            </a:endParaRPr>
          </a:p>
        </p:txBody>
      </p:sp>
    </p:spTree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609600" y="381000"/>
            <a:ext cx="7772400" cy="1470025"/>
          </a:xfrm>
        </p:spPr>
        <p:txBody>
          <a:bodyPr>
            <a:normAutofit/>
          </a:bodyPr>
          <a:lstStyle/>
          <a:p>
            <a:pPr fontAlgn="t"/>
            <a:r>
              <a:rPr lang="ru-RU" b="1" dirty="0" smtClean="0"/>
              <a:t/>
            </a:r>
            <a:br>
              <a:rPr lang="ru-RU" b="1" dirty="0" smtClean="0"/>
            </a:br>
            <a:endParaRPr lang="ru-RU" dirty="0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0" y="914400"/>
            <a:ext cx="9144000" cy="990600"/>
          </a:xfrm>
        </p:spPr>
        <p:txBody>
          <a:bodyPr>
            <a:normAutofit/>
          </a:bodyPr>
          <a:lstStyle/>
          <a:p>
            <a:pPr>
              <a:spcBef>
                <a:spcPts val="0"/>
              </a:spcBef>
            </a:pPr>
            <a:r>
              <a:rPr lang="ru-RU" sz="2800" b="1" dirty="0" smtClean="0"/>
              <a:t>Школа человеческих отношений</a:t>
            </a:r>
          </a:p>
        </p:txBody>
      </p:sp>
      <p:graphicFrame>
        <p:nvGraphicFramePr>
          <p:cNvPr id="4" name="Таблица 3"/>
          <p:cNvGraphicFramePr>
            <a:graphicFrameLocks noGrp="1"/>
          </p:cNvGraphicFramePr>
          <p:nvPr/>
        </p:nvGraphicFramePr>
        <p:xfrm>
          <a:off x="152400" y="152400"/>
          <a:ext cx="8839200" cy="838200"/>
        </p:xfrm>
        <a:graphic>
          <a:graphicData uri="http://schemas.openxmlformats.org/drawingml/2006/table">
            <a:tbl>
              <a:tblPr>
                <a:tableStyleId>{5C22544A-7EE6-4342-B048-85BDC9FD1C3A}</a:tableStyleId>
              </a:tblPr>
              <a:tblGrid>
                <a:gridCol w="8839200"/>
              </a:tblGrid>
              <a:tr h="838200">
                <a:tc>
                  <a:txBody>
                    <a:bodyPr/>
                    <a:lstStyle/>
                    <a:p>
                      <a:pPr marL="0" marR="0" indent="0" algn="r" defTabSz="9144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1800" b="1" i="0" u="none" strike="noStrike" baseline="0" dirty="0" smtClean="0">
                          <a:solidFill>
                            <a:srgbClr val="FFFFFF"/>
                          </a:solidFill>
                          <a:latin typeface="Arial"/>
                        </a:rPr>
                        <a:t>Тема 5     </a:t>
                      </a:r>
                    </a:p>
                    <a:p>
                      <a:pPr algn="ctr" rtl="0" fontAlgn="t"/>
                      <a:r>
                        <a:rPr lang="ru-RU" sz="1800" b="1" i="0" u="none" strike="noStrike" baseline="0" dirty="0" smtClean="0">
                          <a:solidFill>
                            <a:srgbClr val="FFFFFF"/>
                          </a:solidFill>
                          <a:latin typeface="Arial"/>
                        </a:rPr>
                        <a:t>Зарождение и формирование теорий и школ менеджмента</a:t>
                      </a:r>
                      <a:endParaRPr lang="ru-RU" sz="1800" b="1" i="0" u="none" strike="noStrike" kern="1200" dirty="0">
                        <a:solidFill>
                          <a:srgbClr val="FFFFFF"/>
                        </a:solidFill>
                        <a:latin typeface="Arial"/>
                        <a:ea typeface="+mn-ea"/>
                        <a:cs typeface="+mn-cs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00000"/>
                    </a:solidFill>
                  </a:tcPr>
                </a:tc>
              </a:tr>
            </a:tbl>
          </a:graphicData>
        </a:graphic>
      </p:graphicFrame>
      <p:sp>
        <p:nvSpPr>
          <p:cNvPr id="5" name="Прямоугольник 4"/>
          <p:cNvSpPr/>
          <p:nvPr/>
        </p:nvSpPr>
        <p:spPr>
          <a:xfrm>
            <a:off x="5029200" y="4191000"/>
            <a:ext cx="3962400" cy="1752600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 sz="2400" b="1" dirty="0">
              <a:solidFill>
                <a:srgbClr val="C00000"/>
              </a:solidFill>
            </a:endParaRPr>
          </a:p>
        </p:txBody>
      </p:sp>
      <p:graphicFrame>
        <p:nvGraphicFramePr>
          <p:cNvPr id="6" name="Схема 5"/>
          <p:cNvGraphicFramePr/>
          <p:nvPr/>
        </p:nvGraphicFramePr>
        <p:xfrm>
          <a:off x="304800" y="1447800"/>
          <a:ext cx="8534400" cy="5410200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3" r:lo="rId4" r:qs="rId5" r:cs="rId6"/>
          </a:graphicData>
        </a:graphic>
      </p:graphicFrame>
      <p:sp>
        <p:nvSpPr>
          <p:cNvPr id="7" name="Скругленный прямоугольник 6"/>
          <p:cNvSpPr/>
          <p:nvPr/>
        </p:nvSpPr>
        <p:spPr>
          <a:xfrm>
            <a:off x="533400" y="4267200"/>
            <a:ext cx="1524000" cy="685800"/>
          </a:xfrm>
          <a:prstGeom prst="roundRect">
            <a:avLst/>
          </a:prstGeom>
          <a:solidFill>
            <a:srgbClr val="7030A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2000" b="1" dirty="0" smtClean="0">
                <a:solidFill>
                  <a:schemeClr val="bg1"/>
                </a:solidFill>
                <a:latin typeface="Times New Roman" pitchFamily="18" charset="0"/>
                <a:cs typeface="Times New Roman" pitchFamily="18" charset="0"/>
              </a:rPr>
              <a:t>М. Вебер</a:t>
            </a:r>
            <a:endParaRPr lang="ru-RU" sz="2000" b="1" dirty="0">
              <a:solidFill>
                <a:schemeClr val="bg1"/>
              </a:solidFill>
            </a:endParaRPr>
          </a:p>
        </p:txBody>
      </p:sp>
      <p:sp>
        <p:nvSpPr>
          <p:cNvPr id="8" name="Скругленный прямоугольник 7"/>
          <p:cNvSpPr/>
          <p:nvPr/>
        </p:nvSpPr>
        <p:spPr>
          <a:xfrm>
            <a:off x="609600" y="5943600"/>
            <a:ext cx="1371600" cy="762000"/>
          </a:xfrm>
          <a:prstGeom prst="roundRect">
            <a:avLst/>
          </a:prstGeom>
          <a:solidFill>
            <a:srgbClr val="7030A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b="1" dirty="0" smtClean="0">
                <a:solidFill>
                  <a:schemeClr val="bg1"/>
                </a:solidFill>
                <a:latin typeface="Times New Roman" pitchFamily="18" charset="0"/>
                <a:cs typeface="Times New Roman" pitchFamily="18" charset="0"/>
              </a:rPr>
              <a:t>Э. </a:t>
            </a:r>
            <a:r>
              <a:rPr lang="ru-RU" b="1" dirty="0" err="1" smtClean="0">
                <a:solidFill>
                  <a:schemeClr val="bg1"/>
                </a:solidFill>
                <a:latin typeface="Times New Roman" pitchFamily="18" charset="0"/>
                <a:cs typeface="Times New Roman" pitchFamily="18" charset="0"/>
              </a:rPr>
              <a:t>Мэйо</a:t>
            </a:r>
            <a:endParaRPr lang="ru-RU" b="1" dirty="0">
              <a:solidFill>
                <a:schemeClr val="bg1"/>
              </a:solidFill>
            </a:endParaRPr>
          </a:p>
        </p:txBody>
      </p:sp>
      <p:sp>
        <p:nvSpPr>
          <p:cNvPr id="9" name="Скругленный прямоугольник 8"/>
          <p:cNvSpPr/>
          <p:nvPr/>
        </p:nvSpPr>
        <p:spPr>
          <a:xfrm>
            <a:off x="609600" y="3352800"/>
            <a:ext cx="1447800" cy="762000"/>
          </a:xfrm>
          <a:prstGeom prst="roundRect">
            <a:avLst/>
          </a:prstGeom>
          <a:solidFill>
            <a:srgbClr val="7030A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b="1" dirty="0" smtClean="0">
                <a:solidFill>
                  <a:schemeClr val="bg1"/>
                </a:solidFill>
                <a:latin typeface="Times New Roman" pitchFamily="18" charset="0"/>
                <a:cs typeface="Times New Roman" pitchFamily="18" charset="0"/>
              </a:rPr>
              <a:t>М.П. </a:t>
            </a:r>
            <a:r>
              <a:rPr lang="ru-RU" b="1" dirty="0" err="1" smtClean="0">
                <a:solidFill>
                  <a:schemeClr val="bg1"/>
                </a:solidFill>
                <a:latin typeface="Times New Roman" pitchFamily="18" charset="0"/>
                <a:cs typeface="Times New Roman" pitchFamily="18" charset="0"/>
              </a:rPr>
              <a:t>Фоллет</a:t>
            </a:r>
            <a:endParaRPr lang="ru-RU" b="1" dirty="0">
              <a:solidFill>
                <a:schemeClr val="bg1"/>
              </a:solidFill>
            </a:endParaRPr>
          </a:p>
        </p:txBody>
      </p:sp>
      <p:sp>
        <p:nvSpPr>
          <p:cNvPr id="10" name="Скругленный прямоугольник 9"/>
          <p:cNvSpPr/>
          <p:nvPr/>
        </p:nvSpPr>
        <p:spPr>
          <a:xfrm>
            <a:off x="533400" y="2438400"/>
            <a:ext cx="1524000" cy="685800"/>
          </a:xfrm>
          <a:prstGeom prst="roundRect">
            <a:avLst/>
          </a:prstGeom>
          <a:solidFill>
            <a:srgbClr val="7030A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. </a:t>
            </a:r>
            <a:r>
              <a:rPr lang="ru-RU" b="1" dirty="0" smtClean="0">
                <a:solidFill>
                  <a:schemeClr val="bg1"/>
                </a:solidFill>
                <a:latin typeface="Times New Roman" pitchFamily="18" charset="0"/>
                <a:cs typeface="Times New Roman" pitchFamily="18" charset="0"/>
              </a:rPr>
              <a:t>Т. </a:t>
            </a:r>
            <a:r>
              <a:rPr lang="ru-RU" b="1" dirty="0" err="1" smtClean="0">
                <a:solidFill>
                  <a:schemeClr val="bg1"/>
                </a:solidFill>
                <a:latin typeface="Times New Roman" pitchFamily="18" charset="0"/>
                <a:cs typeface="Times New Roman" pitchFamily="18" charset="0"/>
              </a:rPr>
              <a:t>Парсонс</a:t>
            </a:r>
            <a:endParaRPr lang="ru-RU" sz="1400" b="1" dirty="0">
              <a:solidFill>
                <a:schemeClr val="bg1"/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11" name="Скругленный прямоугольник 10"/>
          <p:cNvSpPr/>
          <p:nvPr/>
        </p:nvSpPr>
        <p:spPr>
          <a:xfrm>
            <a:off x="609600" y="1524000"/>
            <a:ext cx="1447800" cy="685800"/>
          </a:xfrm>
          <a:prstGeom prst="roundRect">
            <a:avLst/>
          </a:prstGeom>
          <a:solidFill>
            <a:srgbClr val="7030A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b="1" dirty="0" smtClean="0">
                <a:solidFill>
                  <a:schemeClr val="bg1"/>
                </a:solidFill>
                <a:latin typeface="Times New Roman" pitchFamily="18" charset="0"/>
                <a:cs typeface="Times New Roman" pitchFamily="18" charset="0"/>
              </a:rPr>
              <a:t>К. </a:t>
            </a:r>
            <a:r>
              <a:rPr lang="ru-RU" b="1" dirty="0" err="1" smtClean="0">
                <a:solidFill>
                  <a:schemeClr val="bg1"/>
                </a:solidFill>
                <a:latin typeface="Times New Roman" pitchFamily="18" charset="0"/>
                <a:cs typeface="Times New Roman" pitchFamily="18" charset="0"/>
              </a:rPr>
              <a:t>Бюхер</a:t>
            </a:r>
            <a:endParaRPr lang="ru-RU" sz="1600" b="1" dirty="0">
              <a:solidFill>
                <a:schemeClr val="bg1"/>
              </a:solidFill>
            </a:endParaRPr>
          </a:p>
        </p:txBody>
      </p:sp>
      <p:sp>
        <p:nvSpPr>
          <p:cNvPr id="14" name="Скругленный прямоугольник 13"/>
          <p:cNvSpPr/>
          <p:nvPr/>
        </p:nvSpPr>
        <p:spPr>
          <a:xfrm>
            <a:off x="533400" y="5181600"/>
            <a:ext cx="1600200" cy="685800"/>
          </a:xfrm>
          <a:prstGeom prst="roundRect">
            <a:avLst/>
          </a:prstGeom>
          <a:solidFill>
            <a:srgbClr val="7030A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b="1" dirty="0" smtClean="0">
                <a:solidFill>
                  <a:schemeClr val="bg1"/>
                </a:solidFill>
                <a:latin typeface="Times New Roman" pitchFamily="18" charset="0"/>
                <a:cs typeface="Times New Roman" pitchFamily="18" charset="0"/>
              </a:rPr>
              <a:t>Ч.И. </a:t>
            </a:r>
          </a:p>
          <a:p>
            <a:pPr algn="ctr"/>
            <a:r>
              <a:rPr lang="ru-RU" b="1" dirty="0" err="1" smtClean="0">
                <a:solidFill>
                  <a:schemeClr val="bg1"/>
                </a:solidFill>
                <a:latin typeface="Times New Roman" pitchFamily="18" charset="0"/>
                <a:cs typeface="Times New Roman" pitchFamily="18" charset="0"/>
              </a:rPr>
              <a:t>Барнард</a:t>
            </a:r>
            <a:endParaRPr lang="ru-RU" sz="1600" b="1" dirty="0">
              <a:solidFill>
                <a:schemeClr val="bg1"/>
              </a:solidFill>
            </a:endParaRP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609600" y="304800"/>
            <a:ext cx="7772400" cy="1470025"/>
          </a:xfrm>
        </p:spPr>
        <p:txBody>
          <a:bodyPr>
            <a:normAutofit/>
          </a:bodyPr>
          <a:lstStyle/>
          <a:p>
            <a:pPr fontAlgn="t"/>
            <a:r>
              <a:rPr lang="ru-RU" b="1" dirty="0" smtClean="0"/>
              <a:t/>
            </a:r>
            <a:br>
              <a:rPr lang="ru-RU" b="1" dirty="0" smtClean="0"/>
            </a:br>
            <a:endParaRPr lang="ru-RU" dirty="0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228600" y="990600"/>
            <a:ext cx="8686800" cy="533400"/>
          </a:xfrm>
        </p:spPr>
        <p:txBody>
          <a:bodyPr>
            <a:normAutofit lnSpcReduction="10000"/>
          </a:bodyPr>
          <a:lstStyle/>
          <a:p>
            <a:pPr algn="l"/>
            <a:r>
              <a:rPr lang="ru-RU" b="1" dirty="0" smtClean="0"/>
              <a:t>План лекции</a:t>
            </a:r>
            <a:endParaRPr lang="ru-RU" b="1" dirty="0"/>
          </a:p>
        </p:txBody>
      </p:sp>
      <p:graphicFrame>
        <p:nvGraphicFramePr>
          <p:cNvPr id="4" name="Таблица 3"/>
          <p:cNvGraphicFramePr>
            <a:graphicFrameLocks noGrp="1"/>
          </p:cNvGraphicFramePr>
          <p:nvPr/>
        </p:nvGraphicFramePr>
        <p:xfrm>
          <a:off x="152400" y="152400"/>
          <a:ext cx="8839200" cy="838200"/>
        </p:xfrm>
        <a:graphic>
          <a:graphicData uri="http://schemas.openxmlformats.org/drawingml/2006/table">
            <a:tbl>
              <a:tblPr>
                <a:tableStyleId>{5C22544A-7EE6-4342-B048-85BDC9FD1C3A}</a:tableStyleId>
              </a:tblPr>
              <a:tblGrid>
                <a:gridCol w="8839200"/>
              </a:tblGrid>
              <a:tr h="838200">
                <a:tc>
                  <a:txBody>
                    <a:bodyPr/>
                    <a:lstStyle/>
                    <a:p>
                      <a:pPr marL="0" marR="0" indent="0" algn="r" defTabSz="9144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1800" b="1" i="0" u="none" strike="noStrike" baseline="0" dirty="0" smtClean="0">
                          <a:solidFill>
                            <a:srgbClr val="FFFFFF"/>
                          </a:solidFill>
                          <a:latin typeface="Arial"/>
                        </a:rPr>
                        <a:t>Тема 5     </a:t>
                      </a:r>
                    </a:p>
                    <a:p>
                      <a:pPr algn="ctr" rtl="0" fontAlgn="t"/>
                      <a:r>
                        <a:rPr lang="ru-RU" sz="1800" b="1" i="0" u="none" strike="noStrike" baseline="0" dirty="0" smtClean="0">
                          <a:solidFill>
                            <a:srgbClr val="FFFFFF"/>
                          </a:solidFill>
                          <a:latin typeface="Arial"/>
                        </a:rPr>
                        <a:t>Зарождение и формирование теорий и школ менеджмента</a:t>
                      </a:r>
                      <a:endParaRPr lang="ru-RU" sz="1800" b="1" i="0" u="none" strike="noStrike" dirty="0" smtClean="0">
                        <a:solidFill>
                          <a:srgbClr val="FFFFFF"/>
                        </a:solidFill>
                        <a:latin typeface="Arial"/>
                      </a:endParaRPr>
                    </a:p>
                    <a:p>
                      <a:pPr algn="ctr" rtl="0" fontAlgn="ctr"/>
                      <a:endParaRPr lang="ru-RU" sz="1800" b="1" i="0" u="none" strike="noStrike" kern="1200" dirty="0">
                        <a:solidFill>
                          <a:srgbClr val="FFFFFF"/>
                        </a:solidFill>
                        <a:latin typeface="Arial"/>
                        <a:ea typeface="+mn-ea"/>
                        <a:cs typeface="+mn-cs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00000"/>
                    </a:solidFill>
                  </a:tcPr>
                </a:tc>
              </a:tr>
            </a:tbl>
          </a:graphicData>
        </a:graphic>
      </p:graphicFrame>
      <p:sp>
        <p:nvSpPr>
          <p:cNvPr id="5" name="Прямоугольник 4"/>
          <p:cNvSpPr/>
          <p:nvPr/>
        </p:nvSpPr>
        <p:spPr>
          <a:xfrm>
            <a:off x="5029200" y="4191000"/>
            <a:ext cx="3962400" cy="1752600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 sz="2400" b="1" dirty="0">
              <a:solidFill>
                <a:srgbClr val="C00000"/>
              </a:solidFill>
            </a:endParaRPr>
          </a:p>
        </p:txBody>
      </p:sp>
      <p:sp>
        <p:nvSpPr>
          <p:cNvPr id="6" name="Прямоугольник 5"/>
          <p:cNvSpPr/>
          <p:nvPr/>
        </p:nvSpPr>
        <p:spPr>
          <a:xfrm>
            <a:off x="152400" y="1447801"/>
            <a:ext cx="8991600" cy="5093702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marL="342900" lvl="0" indent="-342900">
              <a:lnSpc>
                <a:spcPct val="150000"/>
              </a:lnSpc>
              <a:spcBef>
                <a:spcPts val="300"/>
              </a:spcBef>
              <a:spcAft>
                <a:spcPts val="300"/>
              </a:spcAft>
              <a:buFont typeface="+mj-lt"/>
              <a:buAutoNum type="arabicPeriod"/>
            </a:pPr>
            <a:r>
              <a:rPr lang="ru-RU" sz="2000" b="1" dirty="0" smtClean="0">
                <a:solidFill>
                  <a:srgbClr val="AC0000"/>
                </a:solidFill>
              </a:rPr>
              <a:t>Школа научного управления. Основоположники школы научного управления</a:t>
            </a:r>
          </a:p>
          <a:p>
            <a:pPr marL="342900" lvl="0" indent="-342900">
              <a:lnSpc>
                <a:spcPct val="150000"/>
              </a:lnSpc>
              <a:spcBef>
                <a:spcPts val="300"/>
              </a:spcBef>
              <a:spcAft>
                <a:spcPts val="300"/>
              </a:spcAft>
              <a:buFont typeface="+mj-lt"/>
              <a:buAutoNum type="arabicPeriod"/>
            </a:pPr>
            <a:r>
              <a:rPr lang="ru-RU" sz="2000" b="1" dirty="0" smtClean="0">
                <a:solidFill>
                  <a:srgbClr val="AC0000"/>
                </a:solidFill>
              </a:rPr>
              <a:t>Вклад Ф.У.Тейлора в формирование принципов научного управления</a:t>
            </a:r>
          </a:p>
          <a:p>
            <a:pPr marL="342900" lvl="0" indent="-342900">
              <a:lnSpc>
                <a:spcPct val="150000"/>
              </a:lnSpc>
              <a:spcBef>
                <a:spcPts val="300"/>
              </a:spcBef>
              <a:spcAft>
                <a:spcPts val="300"/>
              </a:spcAft>
              <a:buFont typeface="+mj-lt"/>
              <a:buAutoNum type="arabicPeriod"/>
            </a:pPr>
            <a:r>
              <a:rPr lang="ru-RU" sz="2000" b="1" dirty="0" smtClean="0">
                <a:solidFill>
                  <a:srgbClr val="AC0000"/>
                </a:solidFill>
              </a:rPr>
              <a:t>Вклад Генри Форда в философию менеджмента. </a:t>
            </a:r>
          </a:p>
          <a:p>
            <a:pPr marL="342900" lvl="0" indent="-342900">
              <a:lnSpc>
                <a:spcPct val="150000"/>
              </a:lnSpc>
              <a:spcBef>
                <a:spcPts val="300"/>
              </a:spcBef>
              <a:spcAft>
                <a:spcPts val="300"/>
              </a:spcAft>
              <a:buFont typeface="+mj-lt"/>
              <a:buAutoNum type="arabicPeriod"/>
            </a:pPr>
            <a:r>
              <a:rPr lang="ru-RU" sz="2000" b="1" dirty="0" smtClean="0">
                <a:solidFill>
                  <a:srgbClr val="AC0000"/>
                </a:solidFill>
              </a:rPr>
              <a:t>Административная школа. А. </a:t>
            </a:r>
            <a:r>
              <a:rPr lang="ru-RU" sz="2000" b="1" dirty="0" err="1" smtClean="0">
                <a:solidFill>
                  <a:srgbClr val="AC0000"/>
                </a:solidFill>
              </a:rPr>
              <a:t>Файоль</a:t>
            </a:r>
            <a:r>
              <a:rPr lang="ru-RU" sz="2000" b="1" dirty="0" smtClean="0">
                <a:solidFill>
                  <a:srgbClr val="AC0000"/>
                </a:solidFill>
              </a:rPr>
              <a:t> как основатель  административной школы – основные идеи и труды</a:t>
            </a:r>
          </a:p>
          <a:p>
            <a:pPr marL="342900" lvl="0" indent="-342900">
              <a:lnSpc>
                <a:spcPct val="150000"/>
              </a:lnSpc>
              <a:spcBef>
                <a:spcPts val="300"/>
              </a:spcBef>
              <a:spcAft>
                <a:spcPts val="300"/>
              </a:spcAft>
              <a:buFont typeface="+mj-lt"/>
              <a:buAutoNum type="arabicPeriod"/>
            </a:pPr>
            <a:r>
              <a:rPr lang="ru-RU" sz="2000" b="1" dirty="0" smtClean="0">
                <a:solidFill>
                  <a:srgbClr val="AC0000"/>
                </a:solidFill>
              </a:rPr>
              <a:t>Последователи и сторонники А. </a:t>
            </a:r>
            <a:r>
              <a:rPr lang="ru-RU" sz="2000" b="1" dirty="0" err="1" smtClean="0">
                <a:solidFill>
                  <a:srgbClr val="AC0000"/>
                </a:solidFill>
              </a:rPr>
              <a:t>Файоля</a:t>
            </a:r>
            <a:endParaRPr lang="ru-RU" sz="2000" b="1" dirty="0" smtClean="0">
              <a:solidFill>
                <a:srgbClr val="AC0000"/>
              </a:solidFill>
            </a:endParaRPr>
          </a:p>
          <a:p>
            <a:pPr marL="342900" lvl="0" indent="-342900">
              <a:lnSpc>
                <a:spcPct val="150000"/>
              </a:lnSpc>
              <a:spcBef>
                <a:spcPts val="300"/>
              </a:spcBef>
              <a:spcAft>
                <a:spcPts val="300"/>
              </a:spcAft>
              <a:buFont typeface="+mj-lt"/>
              <a:buAutoNum type="arabicPeriod"/>
            </a:pPr>
            <a:r>
              <a:rPr lang="ru-RU" sz="2000" b="1" dirty="0" smtClean="0">
                <a:solidFill>
                  <a:srgbClr val="AC0000"/>
                </a:solidFill>
              </a:rPr>
              <a:t>Школа человеческих отношений. Сходство и различия во взглядах на проблему трудовых отношений представителей школы человеческих отношений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609600" y="304800"/>
            <a:ext cx="7772400" cy="1470025"/>
          </a:xfrm>
        </p:spPr>
        <p:txBody>
          <a:bodyPr>
            <a:normAutofit/>
          </a:bodyPr>
          <a:lstStyle/>
          <a:p>
            <a:pPr fontAlgn="t"/>
            <a:r>
              <a:rPr lang="ru-RU" b="1" dirty="0" smtClean="0"/>
              <a:t/>
            </a:r>
            <a:br>
              <a:rPr lang="ru-RU" b="1" dirty="0" smtClean="0"/>
            </a:br>
            <a:endParaRPr lang="ru-RU" dirty="0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0" y="990600"/>
            <a:ext cx="9144000" cy="914400"/>
          </a:xfrm>
        </p:spPr>
        <p:txBody>
          <a:bodyPr>
            <a:noAutofit/>
          </a:bodyPr>
          <a:lstStyle/>
          <a:p>
            <a:pPr lvl="0" algn="l">
              <a:spcBef>
                <a:spcPts val="0"/>
              </a:spcBef>
            </a:pPr>
            <a:r>
              <a:rPr lang="ru-RU" sz="2800" b="1" dirty="0" smtClean="0"/>
              <a:t>Школа научного управления. Основоположники школы научного управления</a:t>
            </a:r>
          </a:p>
          <a:p>
            <a:pPr algn="l">
              <a:spcBef>
                <a:spcPts val="0"/>
              </a:spcBef>
            </a:pPr>
            <a:endParaRPr lang="ru-RU" sz="2800" b="1" dirty="0"/>
          </a:p>
        </p:txBody>
      </p:sp>
      <p:graphicFrame>
        <p:nvGraphicFramePr>
          <p:cNvPr id="4" name="Таблица 3"/>
          <p:cNvGraphicFramePr>
            <a:graphicFrameLocks noGrp="1"/>
          </p:cNvGraphicFramePr>
          <p:nvPr/>
        </p:nvGraphicFramePr>
        <p:xfrm>
          <a:off x="152400" y="152400"/>
          <a:ext cx="8839200" cy="838200"/>
        </p:xfrm>
        <a:graphic>
          <a:graphicData uri="http://schemas.openxmlformats.org/drawingml/2006/table">
            <a:tbl>
              <a:tblPr>
                <a:tableStyleId>{5C22544A-7EE6-4342-B048-85BDC9FD1C3A}</a:tableStyleId>
              </a:tblPr>
              <a:tblGrid>
                <a:gridCol w="8839200"/>
              </a:tblGrid>
              <a:tr h="838200">
                <a:tc>
                  <a:txBody>
                    <a:bodyPr/>
                    <a:lstStyle/>
                    <a:p>
                      <a:pPr marL="0" marR="0" indent="0" algn="r" defTabSz="9144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1800" b="1" i="0" u="none" strike="noStrike" baseline="0" dirty="0" smtClean="0">
                          <a:solidFill>
                            <a:srgbClr val="FFFFFF"/>
                          </a:solidFill>
                          <a:latin typeface="Arial"/>
                        </a:rPr>
                        <a:t>Тема 5     </a:t>
                      </a:r>
                    </a:p>
                    <a:p>
                      <a:pPr algn="ctr" rtl="0" fontAlgn="t"/>
                      <a:r>
                        <a:rPr lang="ru-RU" sz="1800" b="1" i="0" u="none" strike="noStrike" baseline="0" dirty="0" smtClean="0">
                          <a:solidFill>
                            <a:srgbClr val="FFFFFF"/>
                          </a:solidFill>
                          <a:latin typeface="Arial"/>
                        </a:rPr>
                        <a:t>Зарождение и формирование теорий и школ менеджмента</a:t>
                      </a:r>
                      <a:endParaRPr lang="ru-RU" sz="1800" b="1" i="0" u="none" strike="noStrike" dirty="0" smtClean="0">
                        <a:solidFill>
                          <a:srgbClr val="FFFFFF"/>
                        </a:solidFill>
                        <a:latin typeface="Arial"/>
                      </a:endParaRPr>
                    </a:p>
                    <a:p>
                      <a:pPr algn="ctr" rtl="0" fontAlgn="ctr"/>
                      <a:endParaRPr lang="ru-RU" sz="1800" b="1" i="0" u="none" strike="noStrike" kern="1200" dirty="0">
                        <a:solidFill>
                          <a:srgbClr val="FFFFFF"/>
                        </a:solidFill>
                        <a:latin typeface="Arial"/>
                        <a:ea typeface="+mn-ea"/>
                        <a:cs typeface="+mn-cs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00000"/>
                    </a:solidFill>
                  </a:tcPr>
                </a:tc>
              </a:tr>
            </a:tbl>
          </a:graphicData>
        </a:graphic>
      </p:graphicFrame>
      <p:sp>
        <p:nvSpPr>
          <p:cNvPr id="5" name="Прямоугольник 4"/>
          <p:cNvSpPr/>
          <p:nvPr/>
        </p:nvSpPr>
        <p:spPr>
          <a:xfrm>
            <a:off x="5029200" y="4191000"/>
            <a:ext cx="3962400" cy="1752600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 sz="2400" b="1" dirty="0">
              <a:solidFill>
                <a:srgbClr val="C00000"/>
              </a:solidFill>
            </a:endParaRPr>
          </a:p>
        </p:txBody>
      </p:sp>
      <p:sp>
        <p:nvSpPr>
          <p:cNvPr id="7" name="Прямоугольник 6"/>
          <p:cNvSpPr/>
          <p:nvPr/>
        </p:nvSpPr>
        <p:spPr>
          <a:xfrm>
            <a:off x="152400" y="3505200"/>
            <a:ext cx="5562600" cy="3170099"/>
          </a:xfrm>
          <a:prstGeom prst="rect">
            <a:avLst/>
          </a:prstGeom>
          <a:ln w="38100">
            <a:solidFill>
              <a:schemeClr val="bg1"/>
            </a:solidFill>
          </a:ln>
        </p:spPr>
        <p:txBody>
          <a:bodyPr wrap="square">
            <a:spAutoFit/>
          </a:bodyPr>
          <a:lstStyle/>
          <a:p>
            <a:pPr>
              <a:buFont typeface="Wingdings" pitchFamily="2" charset="2"/>
              <a:buChar char="Ø"/>
            </a:pPr>
            <a:r>
              <a:rPr lang="ru-RU" sz="2000" b="1" dirty="0" smtClean="0">
                <a:solidFill>
                  <a:srgbClr val="AC0000"/>
                </a:solidFill>
              </a:rPr>
              <a:t> Прогресс науки и техники как условие рационализации всех сфер жизнедеятельности</a:t>
            </a:r>
          </a:p>
          <a:p>
            <a:pPr>
              <a:buFont typeface="Wingdings" pitchFamily="2" charset="2"/>
              <a:buChar char="Ø"/>
            </a:pPr>
            <a:r>
              <a:rPr lang="ru-RU" sz="2000" b="1" dirty="0" smtClean="0">
                <a:solidFill>
                  <a:srgbClr val="AC0000"/>
                </a:solidFill>
              </a:rPr>
              <a:t> Рост числа хозяйственных организаций</a:t>
            </a:r>
          </a:p>
          <a:p>
            <a:pPr>
              <a:buFont typeface="Wingdings" pitchFamily="2" charset="2"/>
              <a:buChar char="Ø"/>
            </a:pPr>
            <a:r>
              <a:rPr lang="ru-RU" sz="2000" b="1" dirty="0" smtClean="0">
                <a:solidFill>
                  <a:srgbClr val="AC0000"/>
                </a:solidFill>
              </a:rPr>
              <a:t> Непрерывное усложнение бизнеса</a:t>
            </a:r>
          </a:p>
          <a:p>
            <a:pPr>
              <a:buFont typeface="Wingdings" pitchFamily="2" charset="2"/>
              <a:buChar char="Ø"/>
            </a:pPr>
            <a:r>
              <a:rPr lang="ru-RU" sz="2000" b="1" dirty="0" smtClean="0">
                <a:solidFill>
                  <a:srgbClr val="AC0000"/>
                </a:solidFill>
              </a:rPr>
              <a:t> Создание крупных иерархических структур (трестов, синдикатов, картелей), требующих принципиально новых подходов к управлению</a:t>
            </a:r>
          </a:p>
          <a:p>
            <a:pPr>
              <a:buFont typeface="Wingdings" pitchFamily="2" charset="2"/>
              <a:buChar char="Ø"/>
            </a:pPr>
            <a:r>
              <a:rPr lang="ru-RU" sz="2000" b="1" dirty="0" smtClean="0">
                <a:solidFill>
                  <a:srgbClr val="AC0000"/>
                </a:solidFill>
              </a:rPr>
              <a:t> Отделение капитала- функции от капитала-собственности</a:t>
            </a:r>
          </a:p>
          <a:p>
            <a:pPr>
              <a:buFont typeface="Wingdings" pitchFamily="2" charset="2"/>
              <a:buChar char="Ø"/>
            </a:pPr>
            <a:r>
              <a:rPr lang="ru-RU" sz="2000" b="1" dirty="0" smtClean="0">
                <a:solidFill>
                  <a:srgbClr val="AC0000"/>
                </a:solidFill>
              </a:rPr>
              <a:t>  Низкий уровень технологической культуры</a:t>
            </a:r>
          </a:p>
        </p:txBody>
      </p:sp>
      <p:sp>
        <p:nvSpPr>
          <p:cNvPr id="8" name="Прямоугольник 7"/>
          <p:cNvSpPr/>
          <p:nvPr/>
        </p:nvSpPr>
        <p:spPr>
          <a:xfrm>
            <a:off x="152400" y="1981200"/>
            <a:ext cx="4267200" cy="830997"/>
          </a:xfrm>
          <a:prstGeom prst="rect">
            <a:avLst/>
          </a:prstGeom>
          <a:ln w="38100">
            <a:solidFill>
              <a:srgbClr val="AC0000"/>
            </a:solidFill>
          </a:ln>
        </p:spPr>
        <p:txBody>
          <a:bodyPr wrap="square">
            <a:spAutoFit/>
          </a:bodyPr>
          <a:lstStyle/>
          <a:p>
            <a:pPr algn="ctr"/>
            <a:r>
              <a:rPr lang="ru-RU" sz="2400" b="1" dirty="0" smtClean="0">
                <a:solidFill>
                  <a:srgbClr val="AC0000"/>
                </a:solidFill>
              </a:rPr>
              <a:t>Предпосылки формирования школы научного управления </a:t>
            </a:r>
            <a:endParaRPr lang="ru-RU" sz="2400" b="1" dirty="0">
              <a:solidFill>
                <a:srgbClr val="AC0000"/>
              </a:solidFill>
            </a:endParaRPr>
          </a:p>
        </p:txBody>
      </p:sp>
      <p:sp>
        <p:nvSpPr>
          <p:cNvPr id="9" name="Штриховая стрелка вправо 8"/>
          <p:cNvSpPr/>
          <p:nvPr/>
        </p:nvSpPr>
        <p:spPr>
          <a:xfrm rot="5400000">
            <a:off x="89916" y="2958084"/>
            <a:ext cx="609600" cy="484632"/>
          </a:xfrm>
          <a:prstGeom prst="stripedRightArrow">
            <a:avLst/>
          </a:prstGeom>
          <a:noFill/>
          <a:ln>
            <a:solidFill>
              <a:srgbClr val="AC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11" name="Левая фигурная скобка 10"/>
          <p:cNvSpPr/>
          <p:nvPr/>
        </p:nvSpPr>
        <p:spPr>
          <a:xfrm rot="10800000">
            <a:off x="5410200" y="3429000"/>
            <a:ext cx="381000" cy="3200400"/>
          </a:xfrm>
          <a:prstGeom prst="leftBrace">
            <a:avLst/>
          </a:prstGeom>
          <a:ln w="28575">
            <a:solidFill>
              <a:srgbClr val="AC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10" name="Прямоугольник 9"/>
          <p:cNvSpPr/>
          <p:nvPr/>
        </p:nvSpPr>
        <p:spPr>
          <a:xfrm>
            <a:off x="6019800" y="3733800"/>
            <a:ext cx="3124200" cy="3462486"/>
          </a:xfrm>
          <a:prstGeom prst="rect">
            <a:avLst/>
          </a:prstGeom>
          <a:ln w="38100">
            <a:solidFill>
              <a:schemeClr val="bg1"/>
            </a:solidFill>
          </a:ln>
        </p:spPr>
        <p:txBody>
          <a:bodyPr wrap="square">
            <a:spAutoFit/>
          </a:bodyPr>
          <a:lstStyle/>
          <a:p>
            <a:pPr>
              <a:spcBef>
                <a:spcPts val="600"/>
              </a:spcBef>
              <a:spcAft>
                <a:spcPts val="600"/>
              </a:spcAft>
              <a:buFont typeface="Wingdings" pitchFamily="2" charset="2"/>
              <a:buChar char="v"/>
            </a:pPr>
            <a:r>
              <a:rPr lang="ru-RU" b="1" dirty="0" smtClean="0">
                <a:solidFill>
                  <a:srgbClr val="AC0000"/>
                </a:solidFill>
              </a:rPr>
              <a:t> Школа бизнеса</a:t>
            </a:r>
          </a:p>
          <a:p>
            <a:pPr>
              <a:spcBef>
                <a:spcPts val="600"/>
              </a:spcBef>
              <a:spcAft>
                <a:spcPts val="600"/>
              </a:spcAft>
              <a:buFont typeface="Wingdings" pitchFamily="2" charset="2"/>
              <a:buChar char="v"/>
            </a:pPr>
            <a:r>
              <a:rPr lang="ru-RU" b="1" dirty="0" smtClean="0">
                <a:solidFill>
                  <a:srgbClr val="AC0000"/>
                </a:solidFill>
              </a:rPr>
              <a:t> Консалтинговая компания</a:t>
            </a:r>
          </a:p>
          <a:p>
            <a:pPr>
              <a:spcBef>
                <a:spcPts val="600"/>
              </a:spcBef>
              <a:spcAft>
                <a:spcPts val="600"/>
              </a:spcAft>
              <a:buFont typeface="Wingdings" pitchFamily="2" charset="2"/>
              <a:buChar char="v"/>
            </a:pPr>
            <a:r>
              <a:rPr lang="ru-RU" b="1" dirty="0" smtClean="0">
                <a:solidFill>
                  <a:srgbClr val="AC0000"/>
                </a:solidFill>
              </a:rPr>
              <a:t> Учебник по управлению</a:t>
            </a:r>
          </a:p>
          <a:p>
            <a:pPr>
              <a:spcBef>
                <a:spcPts val="600"/>
              </a:spcBef>
              <a:spcAft>
                <a:spcPts val="600"/>
              </a:spcAft>
              <a:buFont typeface="Wingdings" pitchFamily="2" charset="2"/>
              <a:buChar char="v"/>
            </a:pPr>
            <a:r>
              <a:rPr lang="ru-RU" b="1" dirty="0" smtClean="0">
                <a:solidFill>
                  <a:srgbClr val="AC0000"/>
                </a:solidFill>
              </a:rPr>
              <a:t>  Крупномасштабные эксперименты на выявление факторов повышения результативности управления </a:t>
            </a:r>
          </a:p>
          <a:p>
            <a:pPr>
              <a:buFont typeface="Wingdings" pitchFamily="2" charset="2"/>
              <a:buChar char="v"/>
            </a:pPr>
            <a:endParaRPr lang="ru-RU" sz="2000" b="1" dirty="0" smtClean="0">
              <a:solidFill>
                <a:srgbClr val="AC0000"/>
              </a:solidFill>
            </a:endParaRPr>
          </a:p>
          <a:p>
            <a:r>
              <a:rPr lang="ru-RU" sz="2000" b="1" dirty="0" smtClean="0">
                <a:solidFill>
                  <a:srgbClr val="AC0000"/>
                </a:solidFill>
              </a:rPr>
              <a:t> </a:t>
            </a:r>
          </a:p>
        </p:txBody>
      </p:sp>
      <p:sp>
        <p:nvSpPr>
          <p:cNvPr id="12" name="Прямоугольник 11"/>
          <p:cNvSpPr/>
          <p:nvPr/>
        </p:nvSpPr>
        <p:spPr>
          <a:xfrm>
            <a:off x="5486401" y="2133600"/>
            <a:ext cx="3657599" cy="707886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ru-RU" sz="2000" b="1" dirty="0" smtClean="0">
                <a:solidFill>
                  <a:srgbClr val="AC0000"/>
                </a:solidFill>
              </a:rPr>
              <a:t>Смещение центра управленческой мысли в США</a:t>
            </a:r>
            <a:endParaRPr lang="ru-RU" dirty="0"/>
          </a:p>
        </p:txBody>
      </p:sp>
      <p:sp>
        <p:nvSpPr>
          <p:cNvPr id="13" name="Прямоугольник 12"/>
          <p:cNvSpPr/>
          <p:nvPr/>
        </p:nvSpPr>
        <p:spPr>
          <a:xfrm>
            <a:off x="6248400" y="3124200"/>
            <a:ext cx="2007281" cy="40011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ru-RU" sz="2000" b="1" dirty="0" smtClean="0">
                <a:solidFill>
                  <a:srgbClr val="AC0000"/>
                </a:solidFill>
              </a:rPr>
              <a:t>Впервые в мире</a:t>
            </a:r>
            <a:endParaRPr lang="ru-RU" dirty="0"/>
          </a:p>
        </p:txBody>
      </p:sp>
      <p:sp>
        <p:nvSpPr>
          <p:cNvPr id="14" name="Стрелка углом вверх 13"/>
          <p:cNvSpPr/>
          <p:nvPr/>
        </p:nvSpPr>
        <p:spPr>
          <a:xfrm rot="5400000">
            <a:off x="5715000" y="2895600"/>
            <a:ext cx="533400" cy="533400"/>
          </a:xfrm>
          <a:prstGeom prst="bentUpArrow">
            <a:avLst/>
          </a:prstGeom>
          <a:solidFill>
            <a:srgbClr val="AC00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16" name="Выгнутая вправо стрелка 15"/>
          <p:cNvSpPr/>
          <p:nvPr/>
        </p:nvSpPr>
        <p:spPr>
          <a:xfrm>
            <a:off x="8229600" y="3276600"/>
            <a:ext cx="731520" cy="762000"/>
          </a:xfrm>
          <a:prstGeom prst="curvedLeftArrow">
            <a:avLst/>
          </a:prstGeom>
          <a:solidFill>
            <a:srgbClr val="AC00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>
              <a:solidFill>
                <a:schemeClr val="tx1"/>
              </a:solidFill>
            </a:endParaRP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609600" y="304800"/>
            <a:ext cx="7772400" cy="1470025"/>
          </a:xfrm>
        </p:spPr>
        <p:txBody>
          <a:bodyPr>
            <a:normAutofit/>
          </a:bodyPr>
          <a:lstStyle/>
          <a:p>
            <a:pPr fontAlgn="t"/>
            <a:r>
              <a:rPr lang="ru-RU" b="1" dirty="0" smtClean="0"/>
              <a:t/>
            </a:r>
            <a:br>
              <a:rPr lang="ru-RU" b="1" dirty="0" smtClean="0"/>
            </a:br>
            <a:endParaRPr lang="ru-RU" dirty="0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0" y="914400"/>
            <a:ext cx="9144000" cy="914400"/>
          </a:xfrm>
        </p:spPr>
        <p:txBody>
          <a:bodyPr>
            <a:noAutofit/>
          </a:bodyPr>
          <a:lstStyle/>
          <a:p>
            <a:pPr lvl="0" algn="l">
              <a:spcBef>
                <a:spcPts val="0"/>
              </a:spcBef>
            </a:pPr>
            <a:r>
              <a:rPr lang="ru-RU" sz="2800" b="1" dirty="0" smtClean="0"/>
              <a:t>Школа научного управления. Основоположники школы научного управления</a:t>
            </a:r>
          </a:p>
          <a:p>
            <a:pPr algn="l">
              <a:spcBef>
                <a:spcPts val="0"/>
              </a:spcBef>
            </a:pPr>
            <a:endParaRPr lang="ru-RU" sz="2800" b="1" dirty="0"/>
          </a:p>
        </p:txBody>
      </p:sp>
      <p:graphicFrame>
        <p:nvGraphicFramePr>
          <p:cNvPr id="4" name="Таблица 3"/>
          <p:cNvGraphicFramePr>
            <a:graphicFrameLocks noGrp="1"/>
          </p:cNvGraphicFramePr>
          <p:nvPr/>
        </p:nvGraphicFramePr>
        <p:xfrm>
          <a:off x="152400" y="152400"/>
          <a:ext cx="8839200" cy="838200"/>
        </p:xfrm>
        <a:graphic>
          <a:graphicData uri="http://schemas.openxmlformats.org/drawingml/2006/table">
            <a:tbl>
              <a:tblPr>
                <a:tableStyleId>{5C22544A-7EE6-4342-B048-85BDC9FD1C3A}</a:tableStyleId>
              </a:tblPr>
              <a:tblGrid>
                <a:gridCol w="8839200"/>
              </a:tblGrid>
              <a:tr h="838200">
                <a:tc>
                  <a:txBody>
                    <a:bodyPr/>
                    <a:lstStyle/>
                    <a:p>
                      <a:pPr marL="0" marR="0" indent="0" algn="r" defTabSz="9144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1800" b="1" i="0" u="none" strike="noStrike" baseline="0" dirty="0" smtClean="0">
                          <a:solidFill>
                            <a:srgbClr val="FFFFFF"/>
                          </a:solidFill>
                          <a:latin typeface="Arial"/>
                        </a:rPr>
                        <a:t>Тема 5     </a:t>
                      </a:r>
                    </a:p>
                    <a:p>
                      <a:pPr algn="ctr" rtl="0" fontAlgn="t"/>
                      <a:r>
                        <a:rPr lang="ru-RU" sz="1800" b="1" i="0" u="none" strike="noStrike" baseline="0" dirty="0" smtClean="0">
                          <a:solidFill>
                            <a:srgbClr val="FFFFFF"/>
                          </a:solidFill>
                          <a:latin typeface="Arial"/>
                        </a:rPr>
                        <a:t>Зарождение и формирование теорий и школ менеджмента</a:t>
                      </a:r>
                      <a:endParaRPr lang="ru-RU" sz="1800" b="1" i="0" u="none" strike="noStrike" dirty="0" smtClean="0">
                        <a:solidFill>
                          <a:srgbClr val="FFFFFF"/>
                        </a:solidFill>
                        <a:latin typeface="Arial"/>
                      </a:endParaRPr>
                    </a:p>
                    <a:p>
                      <a:pPr algn="ctr" rtl="0" fontAlgn="ctr"/>
                      <a:endParaRPr lang="ru-RU" sz="1800" b="1" i="0" u="none" strike="noStrike" kern="1200" dirty="0">
                        <a:solidFill>
                          <a:srgbClr val="FFFFFF"/>
                        </a:solidFill>
                        <a:latin typeface="Arial"/>
                        <a:ea typeface="+mn-ea"/>
                        <a:cs typeface="+mn-cs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00000"/>
                    </a:solidFill>
                  </a:tcPr>
                </a:tc>
              </a:tr>
            </a:tbl>
          </a:graphicData>
        </a:graphic>
      </p:graphicFrame>
      <p:sp>
        <p:nvSpPr>
          <p:cNvPr id="5" name="Прямоугольник 4"/>
          <p:cNvSpPr/>
          <p:nvPr/>
        </p:nvSpPr>
        <p:spPr>
          <a:xfrm>
            <a:off x="5029200" y="4191000"/>
            <a:ext cx="3962400" cy="1752600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 sz="2400" b="1" dirty="0">
              <a:solidFill>
                <a:srgbClr val="C00000"/>
              </a:solidFill>
            </a:endParaRPr>
          </a:p>
        </p:txBody>
      </p:sp>
      <p:sp>
        <p:nvSpPr>
          <p:cNvPr id="15" name="Прямоугольник 14"/>
          <p:cNvSpPr/>
          <p:nvPr/>
        </p:nvSpPr>
        <p:spPr>
          <a:xfrm>
            <a:off x="6477000" y="3581400"/>
            <a:ext cx="2514600" cy="2000548"/>
          </a:xfrm>
          <a:prstGeom prst="rect">
            <a:avLst/>
          </a:prstGeom>
          <a:ln w="38100">
            <a:solidFill>
              <a:srgbClr val="AC0000"/>
            </a:solidFill>
          </a:ln>
        </p:spPr>
        <p:txBody>
          <a:bodyPr wrap="square">
            <a:spAutoFit/>
          </a:bodyPr>
          <a:lstStyle/>
          <a:p>
            <a:pPr algn="ctr"/>
            <a:r>
              <a:rPr lang="ru-RU" sz="3200" b="1" dirty="0" smtClean="0">
                <a:solidFill>
                  <a:srgbClr val="C00000"/>
                </a:solidFill>
              </a:rPr>
              <a:t>Школа </a:t>
            </a:r>
          </a:p>
          <a:p>
            <a:pPr algn="ctr"/>
            <a:r>
              <a:rPr lang="ru-RU" sz="3200" b="1" dirty="0" smtClean="0">
                <a:solidFill>
                  <a:srgbClr val="C00000"/>
                </a:solidFill>
              </a:rPr>
              <a:t>научного </a:t>
            </a:r>
          </a:p>
          <a:p>
            <a:pPr algn="ctr"/>
            <a:r>
              <a:rPr lang="ru-RU" sz="3200" b="1" dirty="0" smtClean="0">
                <a:solidFill>
                  <a:srgbClr val="C00000"/>
                </a:solidFill>
              </a:rPr>
              <a:t>управления</a:t>
            </a:r>
            <a:r>
              <a:rPr lang="ru-RU" sz="2800" b="1" dirty="0" smtClean="0">
                <a:solidFill>
                  <a:srgbClr val="C00000"/>
                </a:solidFill>
              </a:rPr>
              <a:t> </a:t>
            </a:r>
          </a:p>
          <a:p>
            <a:pPr algn="ctr"/>
            <a:r>
              <a:rPr lang="ru-RU" sz="2800" b="1" dirty="0" smtClean="0">
                <a:solidFill>
                  <a:srgbClr val="C00000"/>
                </a:solidFill>
              </a:rPr>
              <a:t>(1885–1920 гг.)</a:t>
            </a:r>
            <a:endParaRPr lang="ru-RU" sz="2800" b="1" dirty="0">
              <a:solidFill>
                <a:srgbClr val="C00000"/>
              </a:solidFill>
            </a:endParaRPr>
          </a:p>
        </p:txBody>
      </p:sp>
      <p:sp>
        <p:nvSpPr>
          <p:cNvPr id="21" name="Прямоугольник 20"/>
          <p:cNvSpPr/>
          <p:nvPr/>
        </p:nvSpPr>
        <p:spPr>
          <a:xfrm>
            <a:off x="152400" y="1795076"/>
            <a:ext cx="5715000" cy="5062924"/>
          </a:xfrm>
          <a:prstGeom prst="rect">
            <a:avLst/>
          </a:prstGeom>
          <a:ln w="38100">
            <a:solidFill>
              <a:schemeClr val="bg1"/>
            </a:solidFill>
          </a:ln>
        </p:spPr>
        <p:txBody>
          <a:bodyPr wrap="square">
            <a:spAutoFit/>
          </a:bodyPr>
          <a:lstStyle/>
          <a:p>
            <a:r>
              <a:rPr lang="ru-RU" sz="2400" b="1" dirty="0" smtClean="0">
                <a:solidFill>
                  <a:srgbClr val="AC0000"/>
                </a:solidFill>
              </a:rPr>
              <a:t>Начало формирования концепции научного управления:</a:t>
            </a:r>
          </a:p>
          <a:p>
            <a:pPr>
              <a:spcBef>
                <a:spcPts val="600"/>
              </a:spcBef>
              <a:spcAft>
                <a:spcPts val="600"/>
              </a:spcAft>
              <a:buFont typeface="Wingdings" pitchFamily="2" charset="2"/>
              <a:buChar char="Ø"/>
            </a:pPr>
            <a:r>
              <a:rPr lang="ru-RU" sz="2000" b="1" dirty="0" smtClean="0">
                <a:solidFill>
                  <a:srgbClr val="AC0000"/>
                </a:solidFill>
              </a:rPr>
              <a:t>   Эли Уитни: методы контроля качества, система использования оборудования, в том числе конвейеров, </a:t>
            </a:r>
          </a:p>
          <a:p>
            <a:pPr>
              <a:spcBef>
                <a:spcPts val="600"/>
              </a:spcBef>
              <a:spcAft>
                <a:spcPts val="600"/>
              </a:spcAft>
              <a:buFont typeface="Wingdings" pitchFamily="2" charset="2"/>
              <a:buChar char="Ø"/>
            </a:pPr>
            <a:r>
              <a:rPr lang="ru-RU" sz="2000" b="1" dirty="0" smtClean="0">
                <a:solidFill>
                  <a:srgbClr val="AC0000"/>
                </a:solidFill>
              </a:rPr>
              <a:t>  Чарльз Бэббидж: распределение работников по частичным работам - различным производственным операциям - специализация </a:t>
            </a:r>
          </a:p>
          <a:p>
            <a:pPr>
              <a:spcBef>
                <a:spcPts val="600"/>
              </a:spcBef>
              <a:spcAft>
                <a:spcPts val="600"/>
              </a:spcAft>
              <a:buFont typeface="Wingdings" pitchFamily="2" charset="2"/>
              <a:buChar char="Ø"/>
            </a:pPr>
            <a:r>
              <a:rPr lang="ru-RU" sz="2000" b="1" dirty="0" smtClean="0">
                <a:solidFill>
                  <a:srgbClr val="AC0000"/>
                </a:solidFill>
              </a:rPr>
              <a:t>   Генри </a:t>
            </a:r>
            <a:r>
              <a:rPr lang="ru-RU" sz="2000" b="1" dirty="0" err="1" smtClean="0">
                <a:solidFill>
                  <a:srgbClr val="AC0000"/>
                </a:solidFill>
              </a:rPr>
              <a:t>Тоун</a:t>
            </a:r>
            <a:r>
              <a:rPr lang="ru-RU" sz="2000" b="1" dirty="0" smtClean="0">
                <a:solidFill>
                  <a:srgbClr val="AC0000"/>
                </a:solidFill>
              </a:rPr>
              <a:t>: управление фабрикой не менее важно, чем техникой, один из авторов сдельной системы оплаты труда</a:t>
            </a:r>
          </a:p>
          <a:p>
            <a:pPr>
              <a:spcBef>
                <a:spcPts val="600"/>
              </a:spcBef>
              <a:spcAft>
                <a:spcPts val="600"/>
              </a:spcAft>
              <a:buFont typeface="Wingdings" pitchFamily="2" charset="2"/>
              <a:buChar char="Ø"/>
            </a:pPr>
            <a:r>
              <a:rPr lang="ru-RU" sz="2000" b="1" dirty="0" smtClean="0">
                <a:solidFill>
                  <a:srgbClr val="AC0000"/>
                </a:solidFill>
              </a:rPr>
              <a:t>  Макс Вебер: рационализация управленческого труда на принципах идеальной бюрократии</a:t>
            </a:r>
          </a:p>
        </p:txBody>
      </p:sp>
      <p:sp>
        <p:nvSpPr>
          <p:cNvPr id="13" name="Левая фигурная скобка 12"/>
          <p:cNvSpPr/>
          <p:nvPr/>
        </p:nvSpPr>
        <p:spPr>
          <a:xfrm rot="10800000">
            <a:off x="5715000" y="2667000"/>
            <a:ext cx="609600" cy="3886200"/>
          </a:xfrm>
          <a:prstGeom prst="leftBrace">
            <a:avLst>
              <a:gd name="adj1" fmla="val 0"/>
              <a:gd name="adj2" fmla="val 50000"/>
            </a:avLst>
          </a:prstGeom>
          <a:ln w="76200">
            <a:solidFill>
              <a:srgbClr val="AC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609600" y="381000"/>
            <a:ext cx="7772400" cy="1470025"/>
          </a:xfrm>
        </p:spPr>
        <p:txBody>
          <a:bodyPr>
            <a:normAutofit/>
          </a:bodyPr>
          <a:lstStyle/>
          <a:p>
            <a:pPr fontAlgn="t"/>
            <a:r>
              <a:rPr lang="ru-RU" b="1" dirty="0" smtClean="0"/>
              <a:t/>
            </a:r>
            <a:br>
              <a:rPr lang="ru-RU" b="1" dirty="0" smtClean="0"/>
            </a:br>
            <a:endParaRPr lang="ru-RU" dirty="0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0" y="990600"/>
            <a:ext cx="9144000" cy="914400"/>
          </a:xfrm>
        </p:spPr>
        <p:txBody>
          <a:bodyPr>
            <a:normAutofit lnSpcReduction="10000"/>
          </a:bodyPr>
          <a:lstStyle/>
          <a:p>
            <a:pPr lvl="0" algn="l">
              <a:spcBef>
                <a:spcPts val="0"/>
              </a:spcBef>
            </a:pPr>
            <a:r>
              <a:rPr lang="ru-RU" sz="2800" b="1" dirty="0" smtClean="0"/>
              <a:t>Школа научного управления. Основоположники школы научного управления</a:t>
            </a:r>
          </a:p>
        </p:txBody>
      </p:sp>
      <p:graphicFrame>
        <p:nvGraphicFramePr>
          <p:cNvPr id="4" name="Таблица 3"/>
          <p:cNvGraphicFramePr>
            <a:graphicFrameLocks noGrp="1"/>
          </p:cNvGraphicFramePr>
          <p:nvPr/>
        </p:nvGraphicFramePr>
        <p:xfrm>
          <a:off x="152400" y="152400"/>
          <a:ext cx="8839200" cy="838200"/>
        </p:xfrm>
        <a:graphic>
          <a:graphicData uri="http://schemas.openxmlformats.org/drawingml/2006/table">
            <a:tbl>
              <a:tblPr>
                <a:tableStyleId>{5C22544A-7EE6-4342-B048-85BDC9FD1C3A}</a:tableStyleId>
              </a:tblPr>
              <a:tblGrid>
                <a:gridCol w="8839200"/>
              </a:tblGrid>
              <a:tr h="838200">
                <a:tc>
                  <a:txBody>
                    <a:bodyPr/>
                    <a:lstStyle/>
                    <a:p>
                      <a:pPr marL="0" marR="0" indent="0" algn="r" defTabSz="9144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1800" b="1" i="0" u="none" strike="noStrike" baseline="0" dirty="0" smtClean="0">
                          <a:solidFill>
                            <a:srgbClr val="FFFFFF"/>
                          </a:solidFill>
                          <a:latin typeface="Arial"/>
                        </a:rPr>
                        <a:t>Тема 5     </a:t>
                      </a:r>
                    </a:p>
                    <a:p>
                      <a:pPr algn="ctr" rtl="0" fontAlgn="t"/>
                      <a:r>
                        <a:rPr lang="ru-RU" sz="1800" b="1" i="0" u="none" strike="noStrike" baseline="0" dirty="0" smtClean="0">
                          <a:solidFill>
                            <a:srgbClr val="FFFFFF"/>
                          </a:solidFill>
                          <a:latin typeface="Arial"/>
                        </a:rPr>
                        <a:t>Зарождение и формирование теорий и школ менеджмента</a:t>
                      </a:r>
                      <a:endParaRPr lang="ru-RU" sz="1800" b="1" i="0" u="none" strike="noStrike" dirty="0" smtClean="0">
                        <a:solidFill>
                          <a:srgbClr val="FFFFFF"/>
                        </a:solidFill>
                        <a:latin typeface="Arial"/>
                      </a:endParaRPr>
                    </a:p>
                    <a:p>
                      <a:pPr algn="ctr" rtl="0" fontAlgn="ctr"/>
                      <a:endParaRPr lang="ru-RU" sz="1800" b="1" i="0" u="none" strike="noStrike" kern="1200" dirty="0">
                        <a:solidFill>
                          <a:srgbClr val="FFFFFF"/>
                        </a:solidFill>
                        <a:latin typeface="Arial"/>
                        <a:ea typeface="+mn-ea"/>
                        <a:cs typeface="+mn-cs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00000"/>
                    </a:solidFill>
                  </a:tcPr>
                </a:tc>
              </a:tr>
            </a:tbl>
          </a:graphicData>
        </a:graphic>
      </p:graphicFrame>
      <p:sp>
        <p:nvSpPr>
          <p:cNvPr id="5" name="Прямоугольник 4"/>
          <p:cNvSpPr/>
          <p:nvPr/>
        </p:nvSpPr>
        <p:spPr>
          <a:xfrm>
            <a:off x="5029200" y="4191000"/>
            <a:ext cx="3962400" cy="1752600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 sz="2400" b="1" dirty="0">
              <a:solidFill>
                <a:srgbClr val="C00000"/>
              </a:solidFill>
            </a:endParaRPr>
          </a:p>
        </p:txBody>
      </p:sp>
      <p:graphicFrame>
        <p:nvGraphicFramePr>
          <p:cNvPr id="6" name="Схема 5"/>
          <p:cNvGraphicFramePr/>
          <p:nvPr/>
        </p:nvGraphicFramePr>
        <p:xfrm>
          <a:off x="381000" y="1752600"/>
          <a:ext cx="8305800" cy="4724400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3" r:lo="rId4" r:qs="rId5" r:cs="rId6"/>
          </a:graphicData>
        </a:graphic>
      </p:graphicFrame>
      <p:sp>
        <p:nvSpPr>
          <p:cNvPr id="7" name="Скругленный прямоугольник 6"/>
          <p:cNvSpPr/>
          <p:nvPr/>
        </p:nvSpPr>
        <p:spPr>
          <a:xfrm>
            <a:off x="685800" y="4724400"/>
            <a:ext cx="1447800" cy="762000"/>
          </a:xfrm>
          <a:prstGeom prst="roundRect">
            <a:avLst/>
          </a:prstGeom>
          <a:solidFill>
            <a:srgbClr val="7030A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b="1" dirty="0" smtClean="0">
                <a:solidFill>
                  <a:schemeClr val="bg1"/>
                </a:solidFill>
              </a:rPr>
              <a:t>Харрингтон</a:t>
            </a:r>
            <a:r>
              <a:rPr lang="ru-RU" sz="2000" b="1" dirty="0" smtClean="0">
                <a:solidFill>
                  <a:schemeClr val="bg1"/>
                </a:solidFill>
              </a:rPr>
              <a:t> </a:t>
            </a:r>
            <a:r>
              <a:rPr lang="ru-RU" b="1" dirty="0" err="1" smtClean="0">
                <a:solidFill>
                  <a:schemeClr val="bg1"/>
                </a:solidFill>
              </a:rPr>
              <a:t>Эмерсон</a:t>
            </a:r>
            <a:endParaRPr lang="ru-RU" b="1" dirty="0">
              <a:solidFill>
                <a:schemeClr val="bg1"/>
              </a:solidFill>
            </a:endParaRPr>
          </a:p>
        </p:txBody>
      </p:sp>
      <p:sp>
        <p:nvSpPr>
          <p:cNvPr id="8" name="Скругленный прямоугольник 7"/>
          <p:cNvSpPr/>
          <p:nvPr/>
        </p:nvSpPr>
        <p:spPr>
          <a:xfrm>
            <a:off x="762000" y="5638800"/>
            <a:ext cx="1371600" cy="838200"/>
          </a:xfrm>
          <a:prstGeom prst="roundRect">
            <a:avLst/>
          </a:prstGeom>
          <a:solidFill>
            <a:srgbClr val="7030A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b="1" dirty="0" err="1" smtClean="0">
                <a:solidFill>
                  <a:schemeClr val="bg1"/>
                </a:solidFill>
              </a:rPr>
              <a:t>Лилиан</a:t>
            </a:r>
            <a:r>
              <a:rPr lang="ru-RU" b="1" dirty="0" smtClean="0">
                <a:solidFill>
                  <a:schemeClr val="bg1"/>
                </a:solidFill>
              </a:rPr>
              <a:t> Гилберт</a:t>
            </a:r>
            <a:endParaRPr lang="ru-RU" b="1" dirty="0">
              <a:solidFill>
                <a:schemeClr val="bg1"/>
              </a:solidFill>
            </a:endParaRPr>
          </a:p>
        </p:txBody>
      </p:sp>
      <p:sp>
        <p:nvSpPr>
          <p:cNvPr id="9" name="Скругленный прямоугольник 8"/>
          <p:cNvSpPr/>
          <p:nvPr/>
        </p:nvSpPr>
        <p:spPr>
          <a:xfrm>
            <a:off x="685800" y="3733800"/>
            <a:ext cx="1371600" cy="762000"/>
          </a:xfrm>
          <a:prstGeom prst="roundRect">
            <a:avLst/>
          </a:prstGeom>
          <a:solidFill>
            <a:srgbClr val="7030A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b="1" dirty="0" err="1" smtClean="0">
                <a:solidFill>
                  <a:schemeClr val="bg1"/>
                </a:solidFill>
              </a:rPr>
              <a:t>Френк</a:t>
            </a:r>
            <a:endParaRPr lang="ru-RU" b="1" dirty="0" smtClean="0">
              <a:solidFill>
                <a:schemeClr val="bg1"/>
              </a:solidFill>
            </a:endParaRPr>
          </a:p>
          <a:p>
            <a:pPr algn="ctr"/>
            <a:r>
              <a:rPr lang="ru-RU" b="1" dirty="0" smtClean="0">
                <a:solidFill>
                  <a:schemeClr val="bg1"/>
                </a:solidFill>
              </a:rPr>
              <a:t>Гилберт</a:t>
            </a:r>
            <a:r>
              <a:rPr lang="ru-RU" b="1" dirty="0" smtClean="0">
                <a:solidFill>
                  <a:srgbClr val="AC0000"/>
                </a:solidFill>
              </a:rPr>
              <a:t> </a:t>
            </a:r>
            <a:endParaRPr lang="ru-RU" b="1" dirty="0"/>
          </a:p>
        </p:txBody>
      </p:sp>
      <p:sp>
        <p:nvSpPr>
          <p:cNvPr id="10" name="Скругленный прямоугольник 9"/>
          <p:cNvSpPr/>
          <p:nvPr/>
        </p:nvSpPr>
        <p:spPr>
          <a:xfrm>
            <a:off x="685800" y="2819400"/>
            <a:ext cx="1371600" cy="685800"/>
          </a:xfrm>
          <a:prstGeom prst="roundRect">
            <a:avLst/>
          </a:prstGeom>
          <a:solidFill>
            <a:srgbClr val="7030A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b="1" dirty="0" smtClean="0">
                <a:solidFill>
                  <a:schemeClr val="bg1"/>
                </a:solidFill>
              </a:rPr>
              <a:t>Генри Форд</a:t>
            </a:r>
            <a:endParaRPr lang="ru-RU" b="1" dirty="0">
              <a:solidFill>
                <a:schemeClr val="bg1"/>
              </a:solidFill>
            </a:endParaRPr>
          </a:p>
        </p:txBody>
      </p:sp>
      <p:sp>
        <p:nvSpPr>
          <p:cNvPr id="11" name="Скругленный прямоугольник 10"/>
          <p:cNvSpPr/>
          <p:nvPr/>
        </p:nvSpPr>
        <p:spPr>
          <a:xfrm>
            <a:off x="685800" y="1828800"/>
            <a:ext cx="1371600" cy="762000"/>
          </a:xfrm>
          <a:prstGeom prst="roundRect">
            <a:avLst/>
          </a:prstGeom>
          <a:solidFill>
            <a:srgbClr val="7030A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b="1" dirty="0" smtClean="0"/>
              <a:t>Фредерик У.Тейлор</a:t>
            </a:r>
            <a:endParaRPr lang="ru-RU" b="1" dirty="0"/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609600" y="304800"/>
            <a:ext cx="7772400" cy="1470025"/>
          </a:xfrm>
        </p:spPr>
        <p:txBody>
          <a:bodyPr>
            <a:normAutofit/>
          </a:bodyPr>
          <a:lstStyle/>
          <a:p>
            <a:pPr fontAlgn="t"/>
            <a:r>
              <a:rPr lang="ru-RU" b="1" dirty="0" smtClean="0"/>
              <a:t/>
            </a:r>
            <a:br>
              <a:rPr lang="ru-RU" b="1" dirty="0" smtClean="0"/>
            </a:br>
            <a:endParaRPr lang="ru-RU" dirty="0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0" y="990600"/>
            <a:ext cx="9144000" cy="914400"/>
          </a:xfrm>
        </p:spPr>
        <p:txBody>
          <a:bodyPr>
            <a:noAutofit/>
          </a:bodyPr>
          <a:lstStyle/>
          <a:p>
            <a:pPr algn="l">
              <a:spcBef>
                <a:spcPts val="0"/>
              </a:spcBef>
            </a:pPr>
            <a:r>
              <a:rPr lang="ru-RU" sz="2800" b="1" dirty="0" smtClean="0"/>
              <a:t>Вклад Ф.У.Тейлора в формирование принципов научного управления</a:t>
            </a:r>
          </a:p>
          <a:p>
            <a:pPr algn="l">
              <a:spcBef>
                <a:spcPts val="0"/>
              </a:spcBef>
            </a:pPr>
            <a:endParaRPr lang="ru-RU" sz="2800" b="1" dirty="0"/>
          </a:p>
        </p:txBody>
      </p:sp>
      <p:graphicFrame>
        <p:nvGraphicFramePr>
          <p:cNvPr id="4" name="Таблица 3"/>
          <p:cNvGraphicFramePr>
            <a:graphicFrameLocks noGrp="1"/>
          </p:cNvGraphicFramePr>
          <p:nvPr/>
        </p:nvGraphicFramePr>
        <p:xfrm>
          <a:off x="152400" y="152400"/>
          <a:ext cx="8839200" cy="838200"/>
        </p:xfrm>
        <a:graphic>
          <a:graphicData uri="http://schemas.openxmlformats.org/drawingml/2006/table">
            <a:tbl>
              <a:tblPr>
                <a:tableStyleId>{5C22544A-7EE6-4342-B048-85BDC9FD1C3A}</a:tableStyleId>
              </a:tblPr>
              <a:tblGrid>
                <a:gridCol w="8839200"/>
              </a:tblGrid>
              <a:tr h="838200">
                <a:tc>
                  <a:txBody>
                    <a:bodyPr/>
                    <a:lstStyle/>
                    <a:p>
                      <a:pPr marL="0" marR="0" indent="0" algn="r" defTabSz="9144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1800" b="1" i="0" u="none" strike="noStrike" baseline="0" dirty="0" smtClean="0">
                          <a:solidFill>
                            <a:srgbClr val="FFFFFF"/>
                          </a:solidFill>
                          <a:latin typeface="Arial"/>
                        </a:rPr>
                        <a:t>Тема 5     </a:t>
                      </a:r>
                    </a:p>
                    <a:p>
                      <a:pPr algn="ctr" rtl="0" fontAlgn="t"/>
                      <a:r>
                        <a:rPr lang="ru-RU" sz="1800" b="1" i="0" u="none" strike="noStrike" baseline="0" dirty="0" smtClean="0">
                          <a:solidFill>
                            <a:srgbClr val="FFFFFF"/>
                          </a:solidFill>
                          <a:latin typeface="Arial"/>
                        </a:rPr>
                        <a:t>Зарождение и формирование теорий и школ менеджмента</a:t>
                      </a:r>
                      <a:endParaRPr lang="ru-RU" sz="1800" b="1" i="0" u="none" strike="noStrike" dirty="0" smtClean="0">
                        <a:solidFill>
                          <a:srgbClr val="FFFFFF"/>
                        </a:solidFill>
                        <a:latin typeface="Arial"/>
                      </a:endParaRPr>
                    </a:p>
                    <a:p>
                      <a:pPr algn="ctr" rtl="0" fontAlgn="ctr"/>
                      <a:endParaRPr lang="ru-RU" sz="1800" b="1" i="0" u="none" strike="noStrike" kern="1200" dirty="0">
                        <a:solidFill>
                          <a:srgbClr val="FFFFFF"/>
                        </a:solidFill>
                        <a:latin typeface="Arial"/>
                        <a:ea typeface="+mn-ea"/>
                        <a:cs typeface="+mn-cs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00000"/>
                    </a:solidFill>
                  </a:tcPr>
                </a:tc>
              </a:tr>
            </a:tbl>
          </a:graphicData>
        </a:graphic>
      </p:graphicFrame>
      <p:sp>
        <p:nvSpPr>
          <p:cNvPr id="5" name="Прямоугольник 4"/>
          <p:cNvSpPr/>
          <p:nvPr/>
        </p:nvSpPr>
        <p:spPr>
          <a:xfrm>
            <a:off x="5029200" y="4191000"/>
            <a:ext cx="3962400" cy="1752600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 sz="2400" b="1" dirty="0">
              <a:solidFill>
                <a:srgbClr val="C00000"/>
              </a:solidFill>
            </a:endParaRPr>
          </a:p>
        </p:txBody>
      </p:sp>
      <p:sp>
        <p:nvSpPr>
          <p:cNvPr id="7" name="Прямоугольник 6"/>
          <p:cNvSpPr/>
          <p:nvPr/>
        </p:nvSpPr>
        <p:spPr>
          <a:xfrm>
            <a:off x="152400" y="2895600"/>
            <a:ext cx="4648200" cy="3516347"/>
          </a:xfrm>
          <a:prstGeom prst="rect">
            <a:avLst/>
          </a:prstGeom>
          <a:ln w="38100">
            <a:solidFill>
              <a:schemeClr val="bg1"/>
            </a:solidFill>
          </a:ln>
        </p:spPr>
        <p:txBody>
          <a:bodyPr wrap="square">
            <a:spAutoFit/>
          </a:bodyPr>
          <a:lstStyle/>
          <a:p>
            <a:r>
              <a:rPr lang="ru-RU" sz="2000" b="1" dirty="0" smtClean="0">
                <a:solidFill>
                  <a:srgbClr val="AC0000"/>
                </a:solidFill>
              </a:rPr>
              <a:t> </a:t>
            </a:r>
          </a:p>
          <a:p>
            <a:pPr lvl="0">
              <a:spcBef>
                <a:spcPts val="300"/>
              </a:spcBef>
              <a:spcAft>
                <a:spcPts val="300"/>
              </a:spcAft>
              <a:buFont typeface="Wingdings" pitchFamily="2" charset="2"/>
              <a:buChar char="q"/>
            </a:pPr>
            <a:r>
              <a:rPr lang="ru-RU" sz="2000" b="1" dirty="0" smtClean="0">
                <a:solidFill>
                  <a:srgbClr val="AC0000"/>
                </a:solidFill>
              </a:rPr>
              <a:t>  Наука, а не случайность и интуиция. </a:t>
            </a:r>
            <a:endParaRPr lang="ru-RU" sz="2000" b="1" dirty="0" err="1" smtClean="0">
              <a:solidFill>
                <a:srgbClr val="AC0000"/>
              </a:solidFill>
            </a:endParaRPr>
          </a:p>
          <a:p>
            <a:pPr lvl="0">
              <a:spcBef>
                <a:spcPts val="300"/>
              </a:spcBef>
              <a:spcAft>
                <a:spcPts val="300"/>
              </a:spcAft>
              <a:buFont typeface="Wingdings" pitchFamily="2" charset="2"/>
              <a:buChar char="q"/>
            </a:pPr>
            <a:r>
              <a:rPr lang="ru-RU" sz="2000" b="1" dirty="0" smtClean="0">
                <a:solidFill>
                  <a:srgbClr val="AC0000"/>
                </a:solidFill>
              </a:rPr>
              <a:t>  Гармония, а не разлад. </a:t>
            </a:r>
            <a:endParaRPr lang="ru-RU" sz="2000" b="1" dirty="0" err="1" smtClean="0">
              <a:solidFill>
                <a:srgbClr val="AC0000"/>
              </a:solidFill>
            </a:endParaRPr>
          </a:p>
          <a:p>
            <a:pPr lvl="0">
              <a:spcBef>
                <a:spcPts val="300"/>
              </a:spcBef>
              <a:spcAft>
                <a:spcPts val="300"/>
              </a:spcAft>
              <a:buFont typeface="Wingdings" pitchFamily="2" charset="2"/>
              <a:buChar char="q"/>
            </a:pPr>
            <a:r>
              <a:rPr lang="ru-RU" sz="2000" b="1" dirty="0" smtClean="0">
                <a:solidFill>
                  <a:srgbClr val="AC0000"/>
                </a:solidFill>
              </a:rPr>
              <a:t>  Сотрудничество, а не индивидуализм. </a:t>
            </a:r>
            <a:endParaRPr lang="ru-RU" sz="2000" b="1" dirty="0" err="1" smtClean="0">
              <a:solidFill>
                <a:srgbClr val="AC0000"/>
              </a:solidFill>
            </a:endParaRPr>
          </a:p>
          <a:p>
            <a:pPr lvl="0">
              <a:spcBef>
                <a:spcPts val="300"/>
              </a:spcBef>
              <a:spcAft>
                <a:spcPts val="300"/>
              </a:spcAft>
              <a:buFont typeface="Wingdings" pitchFamily="2" charset="2"/>
              <a:buChar char="q"/>
            </a:pPr>
            <a:r>
              <a:rPr lang="ru-RU" sz="2000" b="1" dirty="0" smtClean="0">
                <a:solidFill>
                  <a:srgbClr val="AC0000"/>
                </a:solidFill>
              </a:rPr>
              <a:t>  Максимальная отдача вместо ограниченного результата. </a:t>
            </a:r>
            <a:endParaRPr lang="ru-RU" sz="2000" b="1" dirty="0" err="1" smtClean="0">
              <a:solidFill>
                <a:srgbClr val="AC0000"/>
              </a:solidFill>
            </a:endParaRPr>
          </a:p>
          <a:p>
            <a:pPr lvl="0">
              <a:spcBef>
                <a:spcPts val="300"/>
              </a:spcBef>
              <a:spcAft>
                <a:spcPts val="300"/>
              </a:spcAft>
              <a:buFont typeface="Wingdings" pitchFamily="2" charset="2"/>
              <a:buChar char="q"/>
            </a:pPr>
            <a:r>
              <a:rPr lang="ru-RU" sz="2000" b="1" dirty="0" smtClean="0">
                <a:solidFill>
                  <a:srgbClr val="AC0000"/>
                </a:solidFill>
              </a:rPr>
              <a:t>  Развитие каждого человека для достижения его максимальной эффективности и благополучия.</a:t>
            </a:r>
            <a:endParaRPr lang="ru-RU" sz="2000" b="1" dirty="0" err="1" smtClean="0">
              <a:solidFill>
                <a:srgbClr val="AC0000"/>
              </a:solidFill>
            </a:endParaRPr>
          </a:p>
        </p:txBody>
      </p:sp>
      <p:sp>
        <p:nvSpPr>
          <p:cNvPr id="8" name="Прямоугольник 7"/>
          <p:cNvSpPr/>
          <p:nvPr/>
        </p:nvSpPr>
        <p:spPr>
          <a:xfrm>
            <a:off x="152400" y="1981200"/>
            <a:ext cx="4267200" cy="830997"/>
          </a:xfrm>
          <a:prstGeom prst="rect">
            <a:avLst/>
          </a:prstGeom>
          <a:ln w="38100">
            <a:solidFill>
              <a:schemeClr val="bg1"/>
            </a:solidFill>
          </a:ln>
        </p:spPr>
        <p:txBody>
          <a:bodyPr wrap="square">
            <a:spAutoFit/>
          </a:bodyPr>
          <a:lstStyle/>
          <a:p>
            <a:pPr algn="ctr"/>
            <a:r>
              <a:rPr lang="ru-RU" sz="2400" b="1" dirty="0" smtClean="0">
                <a:solidFill>
                  <a:srgbClr val="AC0000"/>
                </a:solidFill>
              </a:rPr>
              <a:t>Основные принципы тейлоризма </a:t>
            </a:r>
            <a:endParaRPr lang="ru-RU" sz="2400" b="1" dirty="0">
              <a:solidFill>
                <a:srgbClr val="AC0000"/>
              </a:solidFill>
            </a:endParaRPr>
          </a:p>
        </p:txBody>
      </p:sp>
      <p:sp>
        <p:nvSpPr>
          <p:cNvPr id="11" name="Левая фигурная скобка 10"/>
          <p:cNvSpPr/>
          <p:nvPr/>
        </p:nvSpPr>
        <p:spPr>
          <a:xfrm rot="16200000">
            <a:off x="2171700" y="1257300"/>
            <a:ext cx="381000" cy="3200400"/>
          </a:xfrm>
          <a:prstGeom prst="leftBrace">
            <a:avLst/>
          </a:prstGeom>
          <a:ln w="28575">
            <a:solidFill>
              <a:srgbClr val="AC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12" name="Прямоугольник 11"/>
          <p:cNvSpPr/>
          <p:nvPr/>
        </p:nvSpPr>
        <p:spPr>
          <a:xfrm>
            <a:off x="4876800" y="1447800"/>
            <a:ext cx="4267200" cy="5170646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ru-RU" sz="2400" b="1" dirty="0" smtClean="0">
                <a:solidFill>
                  <a:srgbClr val="860000"/>
                </a:solidFill>
              </a:rPr>
              <a:t>Этот подход предполагал, что:</a:t>
            </a:r>
          </a:p>
          <a:p>
            <a:endParaRPr lang="ru-RU" sz="2000" b="1" dirty="0" smtClean="0">
              <a:solidFill>
                <a:srgbClr val="860000"/>
              </a:solidFill>
            </a:endParaRPr>
          </a:p>
          <a:p>
            <a:pPr>
              <a:buFont typeface="Arial" pitchFamily="34" charset="0"/>
              <a:buChar char="•"/>
            </a:pPr>
            <a:r>
              <a:rPr lang="ru-RU" sz="2000" b="1" dirty="0" smtClean="0">
                <a:solidFill>
                  <a:srgbClr val="860000"/>
                </a:solidFill>
              </a:rPr>
              <a:t> Рабочий сам по себе не разумен, но должным образом реагирует на материальные стимулы. </a:t>
            </a:r>
          </a:p>
          <a:p>
            <a:pPr>
              <a:buFont typeface="Arial" pitchFamily="34" charset="0"/>
              <a:buChar char="•"/>
            </a:pPr>
            <a:r>
              <a:rPr lang="ru-RU" sz="2000" b="1" dirty="0" smtClean="0">
                <a:solidFill>
                  <a:srgbClr val="860000"/>
                </a:solidFill>
              </a:rPr>
              <a:t>  Человек предназначен для организации и, разделяя ее цели и борясь за их осуществление, может обеспечить максимальную производительность. </a:t>
            </a:r>
          </a:p>
          <a:p>
            <a:endParaRPr lang="ru-RU" b="1" dirty="0" smtClean="0">
              <a:solidFill>
                <a:srgbClr val="860000"/>
              </a:solidFill>
            </a:endParaRPr>
          </a:p>
          <a:p>
            <a:endParaRPr lang="ru-RU" b="1" dirty="0" smtClean="0">
              <a:solidFill>
                <a:srgbClr val="860000"/>
              </a:solidFill>
            </a:endParaRPr>
          </a:p>
          <a:p>
            <a:endParaRPr lang="ru-RU" b="1" dirty="0" smtClean="0">
              <a:solidFill>
                <a:srgbClr val="860000"/>
              </a:solidFill>
            </a:endParaRPr>
          </a:p>
          <a:p>
            <a:r>
              <a:rPr lang="ru-RU" sz="2400" b="1" dirty="0" smtClean="0">
                <a:solidFill>
                  <a:srgbClr val="860000"/>
                </a:solidFill>
              </a:rPr>
              <a:t>Таким образом, человек, по существу, рассматривался как придаток производства</a:t>
            </a:r>
            <a:endParaRPr lang="ru-RU" sz="2400" b="1" dirty="0">
              <a:solidFill>
                <a:srgbClr val="860000"/>
              </a:solidFill>
            </a:endParaRPr>
          </a:p>
        </p:txBody>
      </p:sp>
      <p:sp>
        <p:nvSpPr>
          <p:cNvPr id="13" name="Штриховая стрелка вправо 12"/>
          <p:cNvSpPr/>
          <p:nvPr/>
        </p:nvSpPr>
        <p:spPr>
          <a:xfrm rot="5400000">
            <a:off x="6414516" y="4863084"/>
            <a:ext cx="609600" cy="484632"/>
          </a:xfrm>
          <a:prstGeom prst="stripedRightArrow">
            <a:avLst/>
          </a:prstGeom>
          <a:noFill/>
          <a:ln>
            <a:solidFill>
              <a:srgbClr val="AC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609600" y="304800"/>
            <a:ext cx="7772400" cy="1470025"/>
          </a:xfrm>
        </p:spPr>
        <p:txBody>
          <a:bodyPr>
            <a:normAutofit/>
          </a:bodyPr>
          <a:lstStyle/>
          <a:p>
            <a:pPr fontAlgn="t"/>
            <a:r>
              <a:rPr lang="ru-RU" b="1" dirty="0" smtClean="0"/>
              <a:t/>
            </a:r>
            <a:br>
              <a:rPr lang="ru-RU" b="1" dirty="0" smtClean="0"/>
            </a:br>
            <a:endParaRPr lang="ru-RU" dirty="0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0" y="914400"/>
            <a:ext cx="9144000" cy="914400"/>
          </a:xfrm>
        </p:spPr>
        <p:txBody>
          <a:bodyPr>
            <a:noAutofit/>
          </a:bodyPr>
          <a:lstStyle/>
          <a:p>
            <a:pPr algn="l">
              <a:spcBef>
                <a:spcPts val="0"/>
              </a:spcBef>
            </a:pPr>
            <a:r>
              <a:rPr lang="ru-RU" sz="2800" b="1" dirty="0" smtClean="0"/>
              <a:t>Вклад Г.Форда в формирование принципов научного управления</a:t>
            </a:r>
          </a:p>
          <a:p>
            <a:pPr algn="l">
              <a:spcBef>
                <a:spcPts val="0"/>
              </a:spcBef>
            </a:pPr>
            <a:endParaRPr lang="ru-RU" sz="2800" b="1" dirty="0"/>
          </a:p>
        </p:txBody>
      </p:sp>
      <p:graphicFrame>
        <p:nvGraphicFramePr>
          <p:cNvPr id="4" name="Таблица 3"/>
          <p:cNvGraphicFramePr>
            <a:graphicFrameLocks noGrp="1"/>
          </p:cNvGraphicFramePr>
          <p:nvPr/>
        </p:nvGraphicFramePr>
        <p:xfrm>
          <a:off x="152400" y="152400"/>
          <a:ext cx="8839200" cy="838200"/>
        </p:xfrm>
        <a:graphic>
          <a:graphicData uri="http://schemas.openxmlformats.org/drawingml/2006/table">
            <a:tbl>
              <a:tblPr>
                <a:tableStyleId>{5C22544A-7EE6-4342-B048-85BDC9FD1C3A}</a:tableStyleId>
              </a:tblPr>
              <a:tblGrid>
                <a:gridCol w="8839200"/>
              </a:tblGrid>
              <a:tr h="838200">
                <a:tc>
                  <a:txBody>
                    <a:bodyPr/>
                    <a:lstStyle/>
                    <a:p>
                      <a:pPr marL="0" marR="0" indent="0" algn="r" defTabSz="9144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1800" b="1" i="0" u="none" strike="noStrike" baseline="0" dirty="0" smtClean="0">
                          <a:solidFill>
                            <a:srgbClr val="FFFFFF"/>
                          </a:solidFill>
                          <a:latin typeface="Arial"/>
                        </a:rPr>
                        <a:t>Тема 5     </a:t>
                      </a:r>
                    </a:p>
                    <a:p>
                      <a:pPr algn="ctr" rtl="0" fontAlgn="t"/>
                      <a:r>
                        <a:rPr lang="ru-RU" sz="1800" b="1" i="0" u="none" strike="noStrike" baseline="0" dirty="0" smtClean="0">
                          <a:solidFill>
                            <a:srgbClr val="FFFFFF"/>
                          </a:solidFill>
                          <a:latin typeface="Arial"/>
                        </a:rPr>
                        <a:t>Зарождение и формирование теорий и школ менеджмента</a:t>
                      </a:r>
                      <a:endParaRPr lang="ru-RU" sz="1800" b="1" i="0" u="none" strike="noStrike" dirty="0" smtClean="0">
                        <a:solidFill>
                          <a:srgbClr val="FFFFFF"/>
                        </a:solidFill>
                        <a:latin typeface="Arial"/>
                      </a:endParaRPr>
                    </a:p>
                    <a:p>
                      <a:pPr algn="ctr" rtl="0" fontAlgn="ctr"/>
                      <a:endParaRPr lang="ru-RU" sz="1800" b="1" i="0" u="none" strike="noStrike" kern="1200" dirty="0">
                        <a:solidFill>
                          <a:srgbClr val="FFFFFF"/>
                        </a:solidFill>
                        <a:latin typeface="Arial"/>
                        <a:ea typeface="+mn-ea"/>
                        <a:cs typeface="+mn-cs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00000"/>
                    </a:solidFill>
                  </a:tcPr>
                </a:tc>
              </a:tr>
            </a:tbl>
          </a:graphicData>
        </a:graphic>
      </p:graphicFrame>
      <p:sp>
        <p:nvSpPr>
          <p:cNvPr id="5" name="Прямоугольник 4"/>
          <p:cNvSpPr/>
          <p:nvPr/>
        </p:nvSpPr>
        <p:spPr>
          <a:xfrm>
            <a:off x="5029200" y="4191000"/>
            <a:ext cx="3962400" cy="1752600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 sz="2400" b="1" dirty="0">
              <a:solidFill>
                <a:srgbClr val="C00000"/>
              </a:solidFill>
            </a:endParaRPr>
          </a:p>
        </p:txBody>
      </p:sp>
      <p:sp>
        <p:nvSpPr>
          <p:cNvPr id="7" name="Прямоугольник 6"/>
          <p:cNvSpPr/>
          <p:nvPr/>
        </p:nvSpPr>
        <p:spPr>
          <a:xfrm>
            <a:off x="152400" y="2649156"/>
            <a:ext cx="4876800" cy="4208844"/>
          </a:xfrm>
          <a:prstGeom prst="rect">
            <a:avLst/>
          </a:prstGeom>
          <a:ln w="38100">
            <a:solidFill>
              <a:schemeClr val="bg1"/>
            </a:solidFill>
          </a:ln>
        </p:spPr>
        <p:txBody>
          <a:bodyPr wrap="square">
            <a:spAutoFit/>
          </a:bodyPr>
          <a:lstStyle/>
          <a:p>
            <a:pPr>
              <a:buFont typeface="Wingdings" pitchFamily="2" charset="2"/>
              <a:buChar char="q"/>
            </a:pPr>
            <a:r>
              <a:rPr lang="ru-RU" sz="2000" b="1" dirty="0" smtClean="0">
                <a:solidFill>
                  <a:srgbClr val="AC0000"/>
                </a:solidFill>
              </a:rPr>
              <a:t>    массовое изготовление стандартной продукции на конвейере. </a:t>
            </a:r>
          </a:p>
          <a:p>
            <a:pPr lvl="0">
              <a:spcBef>
                <a:spcPts val="300"/>
              </a:spcBef>
              <a:spcAft>
                <a:spcPts val="300"/>
              </a:spcAft>
              <a:buFont typeface="Wingdings" pitchFamily="2" charset="2"/>
              <a:buChar char="q"/>
            </a:pPr>
            <a:r>
              <a:rPr lang="ru-RU" sz="2000" b="1" dirty="0" smtClean="0">
                <a:solidFill>
                  <a:srgbClr val="AC0000"/>
                </a:solidFill>
              </a:rPr>
              <a:t>  непрерывность, динамичность и гибкость процесса производства. </a:t>
            </a:r>
            <a:endParaRPr lang="ru-RU" sz="2000" b="1" dirty="0" err="1" smtClean="0">
              <a:solidFill>
                <a:srgbClr val="AC0000"/>
              </a:solidFill>
            </a:endParaRPr>
          </a:p>
          <a:p>
            <a:pPr lvl="0">
              <a:spcBef>
                <a:spcPts val="300"/>
              </a:spcBef>
              <a:spcAft>
                <a:spcPts val="300"/>
              </a:spcAft>
              <a:buFont typeface="Wingdings" pitchFamily="2" charset="2"/>
              <a:buChar char="q"/>
            </a:pPr>
            <a:r>
              <a:rPr lang="ru-RU" sz="2000" b="1" dirty="0" smtClean="0">
                <a:solidFill>
                  <a:srgbClr val="AC0000"/>
                </a:solidFill>
              </a:rPr>
              <a:t>  максимальный темп работы. </a:t>
            </a:r>
            <a:endParaRPr lang="ru-RU" sz="2000" b="1" dirty="0" err="1" smtClean="0">
              <a:solidFill>
                <a:srgbClr val="AC0000"/>
              </a:solidFill>
            </a:endParaRPr>
          </a:p>
          <a:p>
            <a:pPr lvl="0">
              <a:spcBef>
                <a:spcPts val="300"/>
              </a:spcBef>
              <a:spcAft>
                <a:spcPts val="300"/>
              </a:spcAft>
              <a:buFont typeface="Wingdings" pitchFamily="2" charset="2"/>
              <a:buChar char="q"/>
            </a:pPr>
            <a:r>
              <a:rPr lang="ru-RU" sz="2000" b="1" dirty="0" smtClean="0">
                <a:solidFill>
                  <a:srgbClr val="AC0000"/>
                </a:solidFill>
              </a:rPr>
              <a:t>  новая технология на основе поточного производства. </a:t>
            </a:r>
            <a:endParaRPr lang="ru-RU" sz="2000" b="1" dirty="0" err="1" smtClean="0">
              <a:solidFill>
                <a:srgbClr val="AC0000"/>
              </a:solidFill>
            </a:endParaRPr>
          </a:p>
          <a:p>
            <a:pPr lvl="0">
              <a:spcBef>
                <a:spcPts val="300"/>
              </a:spcBef>
              <a:spcAft>
                <a:spcPts val="300"/>
              </a:spcAft>
              <a:buFont typeface="Wingdings" pitchFamily="2" charset="2"/>
              <a:buChar char="q"/>
            </a:pPr>
            <a:r>
              <a:rPr lang="ru-RU" sz="2000" b="1" dirty="0" smtClean="0">
                <a:solidFill>
                  <a:srgbClr val="AC0000"/>
                </a:solidFill>
              </a:rPr>
              <a:t>  точность как стандарт и качество продукции.</a:t>
            </a:r>
          </a:p>
          <a:p>
            <a:pPr lvl="0">
              <a:spcBef>
                <a:spcPts val="300"/>
              </a:spcBef>
              <a:spcAft>
                <a:spcPts val="300"/>
              </a:spcAft>
              <a:buFont typeface="Wingdings" pitchFamily="2" charset="2"/>
              <a:buChar char="q"/>
            </a:pPr>
            <a:r>
              <a:rPr lang="ru-RU" sz="2000" b="1" dirty="0" smtClean="0">
                <a:solidFill>
                  <a:srgbClr val="AC0000"/>
                </a:solidFill>
              </a:rPr>
              <a:t>  определяющая роль технико-технологической системы</a:t>
            </a:r>
          </a:p>
          <a:p>
            <a:pPr lvl="0">
              <a:spcBef>
                <a:spcPts val="300"/>
              </a:spcBef>
              <a:spcAft>
                <a:spcPts val="300"/>
              </a:spcAft>
              <a:buFont typeface="Wingdings" pitchFamily="2" charset="2"/>
              <a:buChar char="q"/>
            </a:pPr>
            <a:r>
              <a:rPr lang="ru-RU" sz="2000" b="1" dirty="0" smtClean="0">
                <a:solidFill>
                  <a:srgbClr val="AC0000"/>
                </a:solidFill>
              </a:rPr>
              <a:t> экономический эффект системы</a:t>
            </a:r>
          </a:p>
        </p:txBody>
      </p:sp>
      <p:sp>
        <p:nvSpPr>
          <p:cNvPr id="8" name="Прямоугольник 7"/>
          <p:cNvSpPr/>
          <p:nvPr/>
        </p:nvSpPr>
        <p:spPr>
          <a:xfrm>
            <a:off x="0" y="1752600"/>
            <a:ext cx="4724400" cy="461665"/>
          </a:xfrm>
          <a:prstGeom prst="rect">
            <a:avLst/>
          </a:prstGeom>
          <a:ln w="38100">
            <a:solidFill>
              <a:schemeClr val="bg1"/>
            </a:solidFill>
          </a:ln>
        </p:spPr>
        <p:txBody>
          <a:bodyPr wrap="square">
            <a:spAutoFit/>
          </a:bodyPr>
          <a:lstStyle/>
          <a:p>
            <a:pPr algn="ctr"/>
            <a:r>
              <a:rPr lang="ru-RU" sz="2400" b="1" dirty="0" smtClean="0">
                <a:solidFill>
                  <a:srgbClr val="AC0000"/>
                </a:solidFill>
              </a:rPr>
              <a:t>Основные принципы фордизма</a:t>
            </a:r>
            <a:endParaRPr lang="ru-RU" sz="2400" b="1" dirty="0">
              <a:solidFill>
                <a:srgbClr val="AC0000"/>
              </a:solidFill>
            </a:endParaRPr>
          </a:p>
        </p:txBody>
      </p:sp>
      <p:sp>
        <p:nvSpPr>
          <p:cNvPr id="11" name="Левая фигурная скобка 10"/>
          <p:cNvSpPr/>
          <p:nvPr/>
        </p:nvSpPr>
        <p:spPr>
          <a:xfrm rot="16200000">
            <a:off x="2095500" y="952500"/>
            <a:ext cx="381000" cy="3200400"/>
          </a:xfrm>
          <a:prstGeom prst="leftBrace">
            <a:avLst/>
          </a:prstGeom>
          <a:ln w="28575">
            <a:solidFill>
              <a:srgbClr val="AC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12" name="Прямоугольник 11"/>
          <p:cNvSpPr/>
          <p:nvPr/>
        </p:nvSpPr>
        <p:spPr>
          <a:xfrm>
            <a:off x="5257800" y="1905000"/>
            <a:ext cx="3886200" cy="4647426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ru-RU" sz="2400" b="1" dirty="0" smtClean="0">
                <a:solidFill>
                  <a:srgbClr val="860000"/>
                </a:solidFill>
              </a:rPr>
              <a:t>Этот подход предполагал, что:</a:t>
            </a:r>
          </a:p>
          <a:p>
            <a:endParaRPr lang="ru-RU" sz="2000" b="1" dirty="0" smtClean="0">
              <a:solidFill>
                <a:srgbClr val="860000"/>
              </a:solidFill>
            </a:endParaRPr>
          </a:p>
          <a:p>
            <a:pPr>
              <a:buFont typeface="Arial" pitchFamily="34" charset="0"/>
              <a:buChar char="•"/>
            </a:pPr>
            <a:r>
              <a:rPr lang="ru-RU" sz="2000" b="1" dirty="0" smtClean="0">
                <a:solidFill>
                  <a:srgbClr val="860000"/>
                </a:solidFill>
              </a:rPr>
              <a:t> Рабочий и конвейер – единое целое, но человек вторичен. </a:t>
            </a:r>
          </a:p>
          <a:p>
            <a:pPr>
              <a:buFont typeface="Arial" pitchFamily="34" charset="0"/>
              <a:buChar char="•"/>
            </a:pPr>
            <a:r>
              <a:rPr lang="ru-RU" sz="2000" b="1" dirty="0" smtClean="0">
                <a:solidFill>
                  <a:srgbClr val="860000"/>
                </a:solidFill>
              </a:rPr>
              <a:t>  Человек «вписывается» в технику и технологию как их компонент.</a:t>
            </a:r>
          </a:p>
          <a:p>
            <a:pPr>
              <a:buFont typeface="Arial" pitchFamily="34" charset="0"/>
              <a:buChar char="•"/>
            </a:pPr>
            <a:endParaRPr lang="ru-RU" sz="2000" b="1" dirty="0" smtClean="0">
              <a:solidFill>
                <a:srgbClr val="860000"/>
              </a:solidFill>
            </a:endParaRPr>
          </a:p>
          <a:p>
            <a:endParaRPr lang="ru-RU" b="1" dirty="0" smtClean="0">
              <a:solidFill>
                <a:srgbClr val="860000"/>
              </a:solidFill>
            </a:endParaRPr>
          </a:p>
          <a:p>
            <a:endParaRPr lang="ru-RU" b="1" dirty="0" smtClean="0">
              <a:solidFill>
                <a:srgbClr val="860000"/>
              </a:solidFill>
            </a:endParaRPr>
          </a:p>
          <a:p>
            <a:r>
              <a:rPr lang="ru-RU" sz="2400" b="1" dirty="0" smtClean="0">
                <a:solidFill>
                  <a:srgbClr val="860000"/>
                </a:solidFill>
              </a:rPr>
              <a:t>Таким образом, и здесь человек рассматривался как придаток производства</a:t>
            </a:r>
            <a:endParaRPr lang="ru-RU" sz="2400" b="1" dirty="0">
              <a:solidFill>
                <a:srgbClr val="860000"/>
              </a:solidFill>
            </a:endParaRPr>
          </a:p>
        </p:txBody>
      </p:sp>
      <p:sp>
        <p:nvSpPr>
          <p:cNvPr id="13" name="Штриховая стрелка вправо 12"/>
          <p:cNvSpPr/>
          <p:nvPr/>
        </p:nvSpPr>
        <p:spPr>
          <a:xfrm rot="5400000">
            <a:off x="6338316" y="4634484"/>
            <a:ext cx="609600" cy="484632"/>
          </a:xfrm>
          <a:prstGeom prst="stripedRightArrow">
            <a:avLst/>
          </a:prstGeom>
          <a:noFill/>
          <a:ln>
            <a:solidFill>
              <a:srgbClr val="AC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609600" y="304800"/>
            <a:ext cx="7772400" cy="1470025"/>
          </a:xfrm>
        </p:spPr>
        <p:txBody>
          <a:bodyPr>
            <a:normAutofit/>
          </a:bodyPr>
          <a:lstStyle/>
          <a:p>
            <a:pPr fontAlgn="t"/>
            <a:r>
              <a:rPr lang="ru-RU" b="1" dirty="0" smtClean="0"/>
              <a:t/>
            </a:r>
            <a:br>
              <a:rPr lang="ru-RU" b="1" dirty="0" smtClean="0"/>
            </a:br>
            <a:endParaRPr lang="ru-RU" dirty="0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0" y="990600"/>
            <a:ext cx="8991600" cy="609600"/>
          </a:xfrm>
        </p:spPr>
        <p:txBody>
          <a:bodyPr>
            <a:noAutofit/>
          </a:bodyPr>
          <a:lstStyle/>
          <a:p>
            <a:pPr lvl="0" algn="l">
              <a:spcBef>
                <a:spcPts val="0"/>
              </a:spcBef>
            </a:pPr>
            <a:r>
              <a:rPr lang="ru-RU" sz="2800" b="1" dirty="0" smtClean="0"/>
              <a:t>Административная (классическая) школа управления</a:t>
            </a:r>
          </a:p>
          <a:p>
            <a:pPr algn="l">
              <a:spcBef>
                <a:spcPts val="0"/>
              </a:spcBef>
            </a:pPr>
            <a:endParaRPr lang="ru-RU" sz="2800" b="1" dirty="0"/>
          </a:p>
        </p:txBody>
      </p:sp>
      <p:graphicFrame>
        <p:nvGraphicFramePr>
          <p:cNvPr id="4" name="Таблица 3"/>
          <p:cNvGraphicFramePr>
            <a:graphicFrameLocks noGrp="1"/>
          </p:cNvGraphicFramePr>
          <p:nvPr/>
        </p:nvGraphicFramePr>
        <p:xfrm>
          <a:off x="152400" y="152400"/>
          <a:ext cx="8839200" cy="838200"/>
        </p:xfrm>
        <a:graphic>
          <a:graphicData uri="http://schemas.openxmlformats.org/drawingml/2006/table">
            <a:tbl>
              <a:tblPr>
                <a:tableStyleId>{5C22544A-7EE6-4342-B048-85BDC9FD1C3A}</a:tableStyleId>
              </a:tblPr>
              <a:tblGrid>
                <a:gridCol w="8839200"/>
              </a:tblGrid>
              <a:tr h="838200">
                <a:tc>
                  <a:txBody>
                    <a:bodyPr/>
                    <a:lstStyle/>
                    <a:p>
                      <a:pPr marL="0" marR="0" indent="0" algn="r" defTabSz="9144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1800" b="1" i="0" u="none" strike="noStrike" baseline="0" dirty="0" smtClean="0">
                          <a:solidFill>
                            <a:srgbClr val="FFFFFF"/>
                          </a:solidFill>
                          <a:latin typeface="Arial"/>
                        </a:rPr>
                        <a:t>Тема 5     </a:t>
                      </a:r>
                    </a:p>
                    <a:p>
                      <a:pPr algn="ctr" rtl="0" fontAlgn="t"/>
                      <a:r>
                        <a:rPr lang="ru-RU" sz="1800" b="1" i="0" u="none" strike="noStrike" baseline="0" dirty="0" smtClean="0">
                          <a:solidFill>
                            <a:srgbClr val="FFFFFF"/>
                          </a:solidFill>
                          <a:latin typeface="Arial"/>
                        </a:rPr>
                        <a:t>Зарождение и формирование теорий и школ менеджмента</a:t>
                      </a:r>
                      <a:endParaRPr lang="ru-RU" sz="1800" b="1" i="0" u="none" strike="noStrike" dirty="0" smtClean="0">
                        <a:solidFill>
                          <a:srgbClr val="FFFFFF"/>
                        </a:solidFill>
                        <a:latin typeface="Arial"/>
                      </a:endParaRPr>
                    </a:p>
                    <a:p>
                      <a:pPr algn="ctr" rtl="0" fontAlgn="ctr"/>
                      <a:endParaRPr lang="ru-RU" sz="1800" b="1" i="0" u="none" strike="noStrike" kern="1200" dirty="0">
                        <a:solidFill>
                          <a:srgbClr val="FFFFFF"/>
                        </a:solidFill>
                        <a:latin typeface="Arial"/>
                        <a:ea typeface="+mn-ea"/>
                        <a:cs typeface="+mn-cs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00000"/>
                    </a:solidFill>
                  </a:tcPr>
                </a:tc>
              </a:tr>
            </a:tbl>
          </a:graphicData>
        </a:graphic>
      </p:graphicFrame>
      <p:sp>
        <p:nvSpPr>
          <p:cNvPr id="5" name="Прямоугольник 4"/>
          <p:cNvSpPr/>
          <p:nvPr/>
        </p:nvSpPr>
        <p:spPr>
          <a:xfrm>
            <a:off x="5029200" y="4191000"/>
            <a:ext cx="3962400" cy="1752600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 sz="2400" b="1" dirty="0">
              <a:solidFill>
                <a:srgbClr val="C00000"/>
              </a:solidFill>
            </a:endParaRPr>
          </a:p>
        </p:txBody>
      </p:sp>
      <p:sp>
        <p:nvSpPr>
          <p:cNvPr id="7" name="Прямоугольник 6"/>
          <p:cNvSpPr/>
          <p:nvPr/>
        </p:nvSpPr>
        <p:spPr>
          <a:xfrm>
            <a:off x="457200" y="3733800"/>
            <a:ext cx="8382000" cy="2554545"/>
          </a:xfrm>
          <a:prstGeom prst="rect">
            <a:avLst/>
          </a:prstGeom>
          <a:ln w="38100">
            <a:solidFill>
              <a:schemeClr val="bg1"/>
            </a:solidFill>
          </a:ln>
        </p:spPr>
        <p:txBody>
          <a:bodyPr wrap="square">
            <a:spAutoFit/>
          </a:bodyPr>
          <a:lstStyle/>
          <a:p>
            <a:pPr>
              <a:buFont typeface="Wingdings" pitchFamily="2" charset="2"/>
              <a:buChar char="Ø"/>
            </a:pPr>
            <a:r>
              <a:rPr lang="ru-RU" sz="2000" b="1" dirty="0" smtClean="0">
                <a:solidFill>
                  <a:srgbClr val="AC0000"/>
                </a:solidFill>
              </a:rPr>
              <a:t> Применимость общих принципов научного управления вне цехового пространства и завода</a:t>
            </a:r>
          </a:p>
          <a:p>
            <a:pPr>
              <a:buFont typeface="Wingdings" pitchFamily="2" charset="2"/>
              <a:buChar char="Ø"/>
            </a:pPr>
            <a:r>
              <a:rPr lang="ru-RU" sz="2000" b="1" dirty="0" smtClean="0">
                <a:solidFill>
                  <a:srgbClr val="AC0000"/>
                </a:solidFill>
              </a:rPr>
              <a:t>  Непрерывное организационное усложнение производства</a:t>
            </a:r>
          </a:p>
          <a:p>
            <a:pPr>
              <a:buFont typeface="Wingdings" pitchFamily="2" charset="2"/>
              <a:buChar char="Ø"/>
            </a:pPr>
            <a:r>
              <a:rPr lang="ru-RU" sz="2000" b="1" dirty="0" smtClean="0">
                <a:solidFill>
                  <a:srgbClr val="AC0000"/>
                </a:solidFill>
              </a:rPr>
              <a:t>  Формирование государственно-монополистических структур, требующих принципиально новых подходов к управлению</a:t>
            </a:r>
          </a:p>
          <a:p>
            <a:pPr>
              <a:buFont typeface="Wingdings" pitchFamily="2" charset="2"/>
              <a:buChar char="Ø"/>
            </a:pPr>
            <a:r>
              <a:rPr lang="ru-RU" sz="2000" b="1" dirty="0" smtClean="0">
                <a:solidFill>
                  <a:srgbClr val="AC0000"/>
                </a:solidFill>
              </a:rPr>
              <a:t> Завершение отделения капитала- функции от капитала-собственности</a:t>
            </a:r>
          </a:p>
          <a:p>
            <a:pPr>
              <a:buFont typeface="Wingdings" pitchFamily="2" charset="2"/>
              <a:buChar char="Ø"/>
            </a:pPr>
            <a:r>
              <a:rPr lang="ru-RU" sz="2000" b="1" dirty="0" smtClean="0">
                <a:solidFill>
                  <a:srgbClr val="AC0000"/>
                </a:solidFill>
              </a:rPr>
              <a:t>  Потребность в технологическом прорыве в системе управления(специализация менеджеров)</a:t>
            </a:r>
          </a:p>
        </p:txBody>
      </p:sp>
      <p:sp>
        <p:nvSpPr>
          <p:cNvPr id="8" name="Прямоугольник 7"/>
          <p:cNvSpPr/>
          <p:nvPr/>
        </p:nvSpPr>
        <p:spPr>
          <a:xfrm>
            <a:off x="152400" y="1828800"/>
            <a:ext cx="4267200" cy="830997"/>
          </a:xfrm>
          <a:prstGeom prst="rect">
            <a:avLst/>
          </a:prstGeom>
          <a:ln w="38100">
            <a:solidFill>
              <a:srgbClr val="AC0000"/>
            </a:solidFill>
          </a:ln>
        </p:spPr>
        <p:txBody>
          <a:bodyPr wrap="square">
            <a:spAutoFit/>
          </a:bodyPr>
          <a:lstStyle/>
          <a:p>
            <a:pPr algn="ctr"/>
            <a:r>
              <a:rPr lang="ru-RU" sz="2400" b="1" dirty="0" smtClean="0">
                <a:solidFill>
                  <a:srgbClr val="AC0000"/>
                </a:solidFill>
              </a:rPr>
              <a:t>Предпосылки формирования административной школы</a:t>
            </a:r>
            <a:endParaRPr lang="ru-RU" sz="2400" b="1" dirty="0">
              <a:solidFill>
                <a:srgbClr val="AC0000"/>
              </a:solidFill>
            </a:endParaRPr>
          </a:p>
        </p:txBody>
      </p:sp>
      <p:sp>
        <p:nvSpPr>
          <p:cNvPr id="9" name="Штриховая стрелка вправо 8"/>
          <p:cNvSpPr/>
          <p:nvPr/>
        </p:nvSpPr>
        <p:spPr>
          <a:xfrm rot="5400000">
            <a:off x="166116" y="3034284"/>
            <a:ext cx="609600" cy="484632"/>
          </a:xfrm>
          <a:prstGeom prst="stripedRightArrow">
            <a:avLst/>
          </a:prstGeom>
          <a:noFill/>
          <a:ln>
            <a:solidFill>
              <a:srgbClr val="AC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609600" y="304800"/>
            <a:ext cx="7772400" cy="1470025"/>
          </a:xfrm>
        </p:spPr>
        <p:txBody>
          <a:bodyPr>
            <a:normAutofit/>
          </a:bodyPr>
          <a:lstStyle/>
          <a:p>
            <a:pPr fontAlgn="t"/>
            <a:r>
              <a:rPr lang="ru-RU" b="1" dirty="0" smtClean="0"/>
              <a:t/>
            </a:r>
            <a:br>
              <a:rPr lang="ru-RU" b="1" dirty="0" smtClean="0"/>
            </a:br>
            <a:endParaRPr lang="ru-RU" dirty="0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0" y="914400"/>
            <a:ext cx="8991600" cy="685800"/>
          </a:xfrm>
        </p:spPr>
        <p:txBody>
          <a:bodyPr>
            <a:noAutofit/>
          </a:bodyPr>
          <a:lstStyle/>
          <a:p>
            <a:pPr>
              <a:spcBef>
                <a:spcPts val="0"/>
              </a:spcBef>
            </a:pPr>
            <a:r>
              <a:rPr lang="ru-RU" sz="2800" b="1" dirty="0" smtClean="0"/>
              <a:t>Административная (классическая) школа управления</a:t>
            </a:r>
          </a:p>
          <a:p>
            <a:pPr lvl="0" algn="l">
              <a:spcBef>
                <a:spcPts val="0"/>
              </a:spcBef>
            </a:pPr>
            <a:endParaRPr lang="ru-RU" sz="2800" b="1" dirty="0" smtClean="0"/>
          </a:p>
          <a:p>
            <a:pPr algn="l">
              <a:spcBef>
                <a:spcPts val="0"/>
              </a:spcBef>
            </a:pPr>
            <a:endParaRPr lang="ru-RU" sz="2800" b="1" dirty="0"/>
          </a:p>
        </p:txBody>
      </p:sp>
      <p:graphicFrame>
        <p:nvGraphicFramePr>
          <p:cNvPr id="4" name="Таблица 3"/>
          <p:cNvGraphicFramePr>
            <a:graphicFrameLocks noGrp="1"/>
          </p:cNvGraphicFramePr>
          <p:nvPr/>
        </p:nvGraphicFramePr>
        <p:xfrm>
          <a:off x="152400" y="152400"/>
          <a:ext cx="8839200" cy="838200"/>
        </p:xfrm>
        <a:graphic>
          <a:graphicData uri="http://schemas.openxmlformats.org/drawingml/2006/table">
            <a:tbl>
              <a:tblPr>
                <a:tableStyleId>{5C22544A-7EE6-4342-B048-85BDC9FD1C3A}</a:tableStyleId>
              </a:tblPr>
              <a:tblGrid>
                <a:gridCol w="8839200"/>
              </a:tblGrid>
              <a:tr h="838200">
                <a:tc>
                  <a:txBody>
                    <a:bodyPr/>
                    <a:lstStyle/>
                    <a:p>
                      <a:pPr marL="0" marR="0" indent="0" algn="r" defTabSz="9144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1800" b="1" i="0" u="none" strike="noStrike" baseline="0" dirty="0" smtClean="0">
                          <a:solidFill>
                            <a:srgbClr val="FFFFFF"/>
                          </a:solidFill>
                          <a:latin typeface="Arial"/>
                        </a:rPr>
                        <a:t>Тема 5     </a:t>
                      </a:r>
                    </a:p>
                    <a:p>
                      <a:pPr algn="ctr" rtl="0" fontAlgn="t"/>
                      <a:r>
                        <a:rPr lang="ru-RU" sz="1800" b="1" i="0" u="none" strike="noStrike" baseline="0" dirty="0" smtClean="0">
                          <a:solidFill>
                            <a:srgbClr val="FFFFFF"/>
                          </a:solidFill>
                          <a:latin typeface="Arial"/>
                        </a:rPr>
                        <a:t>Зарождение и формирование теорий и школ менеджмента</a:t>
                      </a:r>
                      <a:endParaRPr lang="ru-RU" sz="1800" b="1" i="0" u="none" strike="noStrike" dirty="0" smtClean="0">
                        <a:solidFill>
                          <a:srgbClr val="FFFFFF"/>
                        </a:solidFill>
                        <a:latin typeface="Arial"/>
                      </a:endParaRPr>
                    </a:p>
                    <a:p>
                      <a:pPr algn="ctr" rtl="0" fontAlgn="ctr"/>
                      <a:endParaRPr lang="ru-RU" sz="1800" b="1" i="0" u="none" strike="noStrike" kern="1200" dirty="0">
                        <a:solidFill>
                          <a:srgbClr val="FFFFFF"/>
                        </a:solidFill>
                        <a:latin typeface="Arial"/>
                        <a:ea typeface="+mn-ea"/>
                        <a:cs typeface="+mn-cs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00000"/>
                    </a:solidFill>
                  </a:tcPr>
                </a:tc>
              </a:tr>
            </a:tbl>
          </a:graphicData>
        </a:graphic>
      </p:graphicFrame>
      <p:sp>
        <p:nvSpPr>
          <p:cNvPr id="5" name="Прямоугольник 4"/>
          <p:cNvSpPr/>
          <p:nvPr/>
        </p:nvSpPr>
        <p:spPr>
          <a:xfrm>
            <a:off x="5029200" y="4191000"/>
            <a:ext cx="3962400" cy="1752600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 sz="2400" b="1" dirty="0">
              <a:solidFill>
                <a:srgbClr val="C00000"/>
              </a:solidFill>
            </a:endParaRPr>
          </a:p>
        </p:txBody>
      </p:sp>
      <p:sp>
        <p:nvSpPr>
          <p:cNvPr id="15" name="Прямоугольник 14"/>
          <p:cNvSpPr/>
          <p:nvPr/>
        </p:nvSpPr>
        <p:spPr>
          <a:xfrm>
            <a:off x="5486400" y="3810000"/>
            <a:ext cx="3429000" cy="1508105"/>
          </a:xfrm>
          <a:prstGeom prst="rect">
            <a:avLst/>
          </a:prstGeom>
          <a:ln w="38100">
            <a:solidFill>
              <a:srgbClr val="AC0000"/>
            </a:solidFill>
          </a:ln>
        </p:spPr>
        <p:txBody>
          <a:bodyPr wrap="square">
            <a:spAutoFit/>
          </a:bodyPr>
          <a:lstStyle/>
          <a:p>
            <a:pPr algn="ctr"/>
            <a:r>
              <a:rPr lang="ru-RU" sz="3000" b="1" dirty="0" smtClean="0">
                <a:solidFill>
                  <a:srgbClr val="C00000"/>
                </a:solidFill>
              </a:rPr>
              <a:t>Административная школ</a:t>
            </a:r>
            <a:r>
              <a:rPr lang="ru-RU" sz="3200" b="1" dirty="0" smtClean="0">
                <a:solidFill>
                  <a:srgbClr val="C00000"/>
                </a:solidFill>
              </a:rPr>
              <a:t>а </a:t>
            </a:r>
          </a:p>
          <a:p>
            <a:pPr algn="ctr"/>
            <a:r>
              <a:rPr lang="ru-RU" sz="2800" b="1" dirty="0" smtClean="0">
                <a:solidFill>
                  <a:srgbClr val="C00000"/>
                </a:solidFill>
              </a:rPr>
              <a:t>(1920–1950 гг.)</a:t>
            </a:r>
            <a:endParaRPr lang="ru-RU" sz="2800" b="1" dirty="0">
              <a:solidFill>
                <a:srgbClr val="C00000"/>
              </a:solidFill>
            </a:endParaRPr>
          </a:p>
        </p:txBody>
      </p:sp>
      <p:sp>
        <p:nvSpPr>
          <p:cNvPr id="21" name="Прямоугольник 20"/>
          <p:cNvSpPr/>
          <p:nvPr/>
        </p:nvSpPr>
        <p:spPr>
          <a:xfrm>
            <a:off x="152400" y="1676400"/>
            <a:ext cx="5105400" cy="4508927"/>
          </a:xfrm>
          <a:prstGeom prst="rect">
            <a:avLst/>
          </a:prstGeom>
          <a:ln w="38100">
            <a:solidFill>
              <a:schemeClr val="bg1"/>
            </a:solidFill>
          </a:ln>
        </p:spPr>
        <p:txBody>
          <a:bodyPr wrap="square">
            <a:spAutoFit/>
          </a:bodyPr>
          <a:lstStyle/>
          <a:p>
            <a:r>
              <a:rPr lang="ru-RU" sz="2400" b="1" dirty="0" smtClean="0">
                <a:solidFill>
                  <a:srgbClr val="AC0000"/>
                </a:solidFill>
              </a:rPr>
              <a:t>Начало формирования принципов административного управления:</a:t>
            </a:r>
          </a:p>
          <a:p>
            <a:endParaRPr lang="ru-RU" sz="2400" b="1" dirty="0" smtClean="0">
              <a:solidFill>
                <a:srgbClr val="AC0000"/>
              </a:solidFill>
            </a:endParaRPr>
          </a:p>
          <a:p>
            <a:pPr>
              <a:spcBef>
                <a:spcPts val="600"/>
              </a:spcBef>
              <a:spcAft>
                <a:spcPts val="600"/>
              </a:spcAft>
              <a:buFont typeface="Wingdings" pitchFamily="2" charset="2"/>
              <a:buChar char="Ø"/>
            </a:pPr>
            <a:r>
              <a:rPr lang="ru-RU" sz="2000" b="1" dirty="0" smtClean="0">
                <a:solidFill>
                  <a:srgbClr val="AC0000"/>
                </a:solidFill>
              </a:rPr>
              <a:t> осознание необходимости совершенствования публичного управления (национального, регионального, муниципального)</a:t>
            </a:r>
          </a:p>
          <a:p>
            <a:pPr>
              <a:spcBef>
                <a:spcPts val="600"/>
              </a:spcBef>
              <a:spcAft>
                <a:spcPts val="600"/>
              </a:spcAft>
              <a:buFont typeface="Wingdings" pitchFamily="2" charset="2"/>
              <a:buChar char="Ø"/>
            </a:pPr>
            <a:r>
              <a:rPr lang="ru-RU" sz="2000" b="1" dirty="0" smtClean="0">
                <a:solidFill>
                  <a:srgbClr val="AC0000"/>
                </a:solidFill>
              </a:rPr>
              <a:t>  необходимость разработки  основ административной деятельности</a:t>
            </a:r>
          </a:p>
          <a:p>
            <a:pPr>
              <a:spcBef>
                <a:spcPts val="600"/>
              </a:spcBef>
              <a:spcAft>
                <a:spcPts val="600"/>
              </a:spcAft>
              <a:buFont typeface="Wingdings" pitchFamily="2" charset="2"/>
              <a:buChar char="Ø"/>
            </a:pPr>
            <a:r>
              <a:rPr lang="ru-RU" sz="2000" b="1" dirty="0" smtClean="0">
                <a:solidFill>
                  <a:srgbClr val="AC0000"/>
                </a:solidFill>
              </a:rPr>
              <a:t>   выявление общих принципов социального управления в целом</a:t>
            </a:r>
          </a:p>
          <a:p>
            <a:pPr>
              <a:spcBef>
                <a:spcPts val="600"/>
              </a:spcBef>
              <a:spcAft>
                <a:spcPts val="600"/>
              </a:spcAft>
              <a:buFont typeface="Wingdings" pitchFamily="2" charset="2"/>
              <a:buChar char="Ø"/>
            </a:pPr>
            <a:r>
              <a:rPr lang="ru-RU" sz="2000" b="1" dirty="0" smtClean="0">
                <a:solidFill>
                  <a:srgbClr val="AC0000"/>
                </a:solidFill>
              </a:rPr>
              <a:t>  разделение управленческого труда</a:t>
            </a:r>
          </a:p>
        </p:txBody>
      </p:sp>
      <p:sp>
        <p:nvSpPr>
          <p:cNvPr id="13" name="Левая фигурная скобка 12"/>
          <p:cNvSpPr/>
          <p:nvPr/>
        </p:nvSpPr>
        <p:spPr>
          <a:xfrm rot="10800000">
            <a:off x="4724400" y="2590800"/>
            <a:ext cx="609600" cy="3886200"/>
          </a:xfrm>
          <a:prstGeom prst="leftBrace">
            <a:avLst>
              <a:gd name="adj1" fmla="val 0"/>
              <a:gd name="adj2" fmla="val 50000"/>
            </a:avLst>
          </a:prstGeom>
          <a:ln w="76200">
            <a:solidFill>
              <a:srgbClr val="AC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rnd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rnd" cmpd="sng" algn="ctr">
          <a:solidFill>
            <a:schemeClr val="phClr"/>
          </a:solidFill>
          <a:prstDash val="solid"/>
        </a:ln>
        <a:ln w="38100" cap="rnd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100000" t="-60000" r="100000" b="20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100000" t="100000" r="100000" b="10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Стандартная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3046</TotalTime>
  <Words>1496</Words>
  <Application>Microsoft Office PowerPoint</Application>
  <PresentationFormat>Экран (4:3)</PresentationFormat>
  <Paragraphs>295</Paragraphs>
  <Slides>18</Slides>
  <Notes>18</Notes>
  <HiddenSlides>0</HiddenSlides>
  <MMClips>0</MMClips>
  <ScaleCrop>false</ScaleCrop>
  <HeadingPairs>
    <vt:vector size="4" baseType="variant">
      <vt:variant>
        <vt:lpstr>Тема</vt:lpstr>
      </vt:variant>
      <vt:variant>
        <vt:i4>1</vt:i4>
      </vt:variant>
      <vt:variant>
        <vt:lpstr>Заголовки слайдов</vt:lpstr>
      </vt:variant>
      <vt:variant>
        <vt:i4>18</vt:i4>
      </vt:variant>
    </vt:vector>
  </HeadingPairs>
  <TitlesOfParts>
    <vt:vector size="19" baseType="lpstr">
      <vt:lpstr>Office Theme</vt:lpstr>
      <vt:lpstr>Слайд 1</vt:lpstr>
      <vt:lpstr> </vt:lpstr>
      <vt:lpstr> </vt:lpstr>
      <vt:lpstr> </vt:lpstr>
      <vt:lpstr> </vt:lpstr>
      <vt:lpstr> </vt:lpstr>
      <vt:lpstr> </vt:lpstr>
      <vt:lpstr> </vt:lpstr>
      <vt:lpstr> </vt:lpstr>
      <vt:lpstr> </vt:lpstr>
      <vt:lpstr> </vt:lpstr>
      <vt:lpstr> </vt:lpstr>
      <vt:lpstr> </vt:lpstr>
      <vt:lpstr> Опираясь на 5 элементов организации Файоля, разделяет прогнозирование от планирования </vt:lpstr>
      <vt:lpstr>  </vt:lpstr>
      <vt:lpstr> </vt:lpstr>
      <vt:lpstr> </vt:lpstr>
      <vt:lpstr> 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 </dc:title>
  <dc:creator>Никита</dc:creator>
  <cp:lastModifiedBy>Никита</cp:lastModifiedBy>
  <cp:revision>323</cp:revision>
  <dcterms:created xsi:type="dcterms:W3CDTF">2013-02-25T08:41:34Z</dcterms:created>
  <dcterms:modified xsi:type="dcterms:W3CDTF">2013-04-08T10:20:47Z</dcterms:modified>
</cp:coreProperties>
</file>

<file path=docProps/thumbnail.jpeg>
</file>